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359" r:id="rId3"/>
    <p:sldId id="360" r:id="rId4"/>
    <p:sldId id="361" r:id="rId5"/>
    <p:sldId id="362" r:id="rId6"/>
    <p:sldId id="363" r:id="rId7"/>
    <p:sldId id="364" r:id="rId8"/>
    <p:sldId id="365" r:id="rId9"/>
    <p:sldId id="366" r:id="rId10"/>
    <p:sldId id="351" r:id="rId11"/>
    <p:sldId id="350" r:id="rId12"/>
    <p:sldId id="352" r:id="rId13"/>
    <p:sldId id="259" r:id="rId14"/>
    <p:sldId id="257" r:id="rId15"/>
    <p:sldId id="258" r:id="rId16"/>
    <p:sldId id="369" r:id="rId17"/>
    <p:sldId id="367" r:id="rId18"/>
    <p:sldId id="36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6FF"/>
    <a:srgbClr val="FF26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97"/>
    <p:restoredTop sz="94694"/>
  </p:normalViewPr>
  <p:slideViewPr>
    <p:cSldViewPr snapToGrid="0">
      <p:cViewPr varScale="1">
        <p:scale>
          <a:sx n="121" d="100"/>
          <a:sy n="121" d="100"/>
        </p:scale>
        <p:origin x="32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B53876-9326-3F4C-A5E8-FA4D6263B660}" type="datetimeFigureOut">
              <a:rPr lang="en-US" smtClean="0"/>
              <a:t>8/29/25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BC37D9-B975-0E4A-B346-E683C6B8CA8D}" type="slidenum">
              <a:rPr lang="en-US" smtClean="0"/>
              <a:t>‹#›</a:t>
            </a:fld>
            <a:endParaRPr lang="en-US"/>
          </a:p>
        </p:txBody>
      </p:sp>
    </p:spTree>
    <p:extLst>
      <p:ext uri="{BB962C8B-B14F-4D97-AF65-F5344CB8AC3E}">
        <p14:creationId xmlns:p14="http://schemas.microsoft.com/office/powerpoint/2010/main" val="10598303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234677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699011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3624795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Conditional probability</a:t>
            </a:r>
          </a:p>
        </p:txBody>
      </p:sp>
      <p:sp>
        <p:nvSpPr>
          <p:cNvPr id="4" name="Slide Number Placeholder 3"/>
          <p:cNvSpPr>
            <a:spLocks noGrp="1"/>
          </p:cNvSpPr>
          <p:nvPr>
            <p:ph type="sldNum" sz="quarter" idx="5"/>
          </p:nvPr>
        </p:nvSpPr>
        <p:spPr/>
        <p:txBody>
          <a:bodyPr/>
          <a:lstStyle/>
          <a:p>
            <a:fld id="{19BC37D9-B975-0E4A-B346-E683C6B8CA8D}" type="slidenum">
              <a:rPr lang="en-US" smtClean="0"/>
              <a:t>13</a:t>
            </a:fld>
            <a:endParaRPr lang="en-US"/>
          </a:p>
        </p:txBody>
      </p:sp>
    </p:spTree>
    <p:extLst>
      <p:ext uri="{BB962C8B-B14F-4D97-AF65-F5344CB8AC3E}">
        <p14:creationId xmlns:p14="http://schemas.microsoft.com/office/powerpoint/2010/main" val="2076866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BC37D9-B975-0E4A-B346-E683C6B8CA8D}" type="slidenum">
              <a:rPr lang="en-US" smtClean="0"/>
              <a:t>15</a:t>
            </a:fld>
            <a:endParaRPr lang="en-US"/>
          </a:p>
        </p:txBody>
      </p:sp>
    </p:spTree>
    <p:extLst>
      <p:ext uri="{BB962C8B-B14F-4D97-AF65-F5344CB8AC3E}">
        <p14:creationId xmlns:p14="http://schemas.microsoft.com/office/powerpoint/2010/main" val="19226063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055551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11309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855153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93158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634712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691577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7445171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7383813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823E0-C92B-DCEC-E838-2A64B5E0EC6C}"/>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C396683F-D64C-230F-786E-044533C23E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E9089BD-0124-1E7F-BC27-B2B67C716B07}"/>
              </a:ext>
            </a:extLst>
          </p:cNvPr>
          <p:cNvSpPr>
            <a:spLocks noGrp="1"/>
          </p:cNvSpPr>
          <p:nvPr>
            <p:ph type="dt" sz="half" idx="10"/>
          </p:nvPr>
        </p:nvSpPr>
        <p:spPr/>
        <p:txBody>
          <a:bodyPr/>
          <a:lstStyle/>
          <a:p>
            <a:fld id="{08CC7CE6-81EC-D946-8BF6-9A2E1ECD852B}" type="datetimeFigureOut">
              <a:rPr lang="en-US" smtClean="0"/>
              <a:t>8/29/25</a:t>
            </a:fld>
            <a:endParaRPr lang="en-US"/>
          </a:p>
        </p:txBody>
      </p:sp>
      <p:sp>
        <p:nvSpPr>
          <p:cNvPr id="5" name="Footer Placeholder 4">
            <a:extLst>
              <a:ext uri="{FF2B5EF4-FFF2-40B4-BE49-F238E27FC236}">
                <a16:creationId xmlns:a16="http://schemas.microsoft.com/office/drawing/2014/main" id="{B774307D-60D4-9ECE-A8BB-5ADE836C9C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679120-04B2-5113-4CB1-2896477FB6F8}"/>
              </a:ext>
            </a:extLst>
          </p:cNvPr>
          <p:cNvSpPr>
            <a:spLocks noGrp="1"/>
          </p:cNvSpPr>
          <p:nvPr>
            <p:ph type="sldNum" sz="quarter" idx="12"/>
          </p:nvPr>
        </p:nvSpPr>
        <p:spPr/>
        <p:txBody>
          <a:bodyPr/>
          <a:lstStyle/>
          <a:p>
            <a:fld id="{FF4B95A0-3964-9F4E-9A32-892D86812290}" type="slidenum">
              <a:rPr lang="en-US" smtClean="0"/>
              <a:t>‹#›</a:t>
            </a:fld>
            <a:endParaRPr lang="en-US"/>
          </a:p>
        </p:txBody>
      </p:sp>
    </p:spTree>
    <p:extLst>
      <p:ext uri="{BB962C8B-B14F-4D97-AF65-F5344CB8AC3E}">
        <p14:creationId xmlns:p14="http://schemas.microsoft.com/office/powerpoint/2010/main" val="28089451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BFEEA-1782-41AE-C700-813459ACAC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43CFA06-67E5-43FF-9A84-78008F50F4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6EEF51-EB85-B314-65CF-ADCB4AA7643B}"/>
              </a:ext>
            </a:extLst>
          </p:cNvPr>
          <p:cNvSpPr>
            <a:spLocks noGrp="1"/>
          </p:cNvSpPr>
          <p:nvPr>
            <p:ph type="dt" sz="half" idx="10"/>
          </p:nvPr>
        </p:nvSpPr>
        <p:spPr/>
        <p:txBody>
          <a:bodyPr/>
          <a:lstStyle/>
          <a:p>
            <a:fld id="{08CC7CE6-81EC-D946-8BF6-9A2E1ECD852B}" type="datetimeFigureOut">
              <a:rPr lang="en-US" smtClean="0"/>
              <a:t>8/29/25</a:t>
            </a:fld>
            <a:endParaRPr lang="en-US"/>
          </a:p>
        </p:txBody>
      </p:sp>
      <p:sp>
        <p:nvSpPr>
          <p:cNvPr id="5" name="Footer Placeholder 4">
            <a:extLst>
              <a:ext uri="{FF2B5EF4-FFF2-40B4-BE49-F238E27FC236}">
                <a16:creationId xmlns:a16="http://schemas.microsoft.com/office/drawing/2014/main" id="{D73CE055-9003-07E4-7A4F-0FEABAB72F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72E2A1-FA6C-6773-1F84-78986DAA315D}"/>
              </a:ext>
            </a:extLst>
          </p:cNvPr>
          <p:cNvSpPr>
            <a:spLocks noGrp="1"/>
          </p:cNvSpPr>
          <p:nvPr>
            <p:ph type="sldNum" sz="quarter" idx="12"/>
          </p:nvPr>
        </p:nvSpPr>
        <p:spPr/>
        <p:txBody>
          <a:bodyPr/>
          <a:lstStyle/>
          <a:p>
            <a:fld id="{FF4B95A0-3964-9F4E-9A32-892D86812290}" type="slidenum">
              <a:rPr lang="en-US" smtClean="0"/>
              <a:t>‹#›</a:t>
            </a:fld>
            <a:endParaRPr lang="en-US"/>
          </a:p>
        </p:txBody>
      </p:sp>
    </p:spTree>
    <p:extLst>
      <p:ext uri="{BB962C8B-B14F-4D97-AF65-F5344CB8AC3E}">
        <p14:creationId xmlns:p14="http://schemas.microsoft.com/office/powerpoint/2010/main" val="3636145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F469C5-E7CA-F063-7A45-53F5119F0F9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81ECCA-D5D0-E864-8EAB-C3E0FA6841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C5649D-CF4C-3772-37D2-1D76DCAF6C18}"/>
              </a:ext>
            </a:extLst>
          </p:cNvPr>
          <p:cNvSpPr>
            <a:spLocks noGrp="1"/>
          </p:cNvSpPr>
          <p:nvPr>
            <p:ph type="dt" sz="half" idx="10"/>
          </p:nvPr>
        </p:nvSpPr>
        <p:spPr/>
        <p:txBody>
          <a:bodyPr/>
          <a:lstStyle/>
          <a:p>
            <a:fld id="{08CC7CE6-81EC-D946-8BF6-9A2E1ECD852B}" type="datetimeFigureOut">
              <a:rPr lang="en-US" smtClean="0"/>
              <a:t>8/29/25</a:t>
            </a:fld>
            <a:endParaRPr lang="en-US"/>
          </a:p>
        </p:txBody>
      </p:sp>
      <p:sp>
        <p:nvSpPr>
          <p:cNvPr id="5" name="Footer Placeholder 4">
            <a:extLst>
              <a:ext uri="{FF2B5EF4-FFF2-40B4-BE49-F238E27FC236}">
                <a16:creationId xmlns:a16="http://schemas.microsoft.com/office/drawing/2014/main" id="{BA222945-3299-FA90-A2A7-DC888A6F59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E8E874-CB83-3321-DE79-EF02CDB8F3E0}"/>
              </a:ext>
            </a:extLst>
          </p:cNvPr>
          <p:cNvSpPr>
            <a:spLocks noGrp="1"/>
          </p:cNvSpPr>
          <p:nvPr>
            <p:ph type="sldNum" sz="quarter" idx="12"/>
          </p:nvPr>
        </p:nvSpPr>
        <p:spPr/>
        <p:txBody>
          <a:bodyPr/>
          <a:lstStyle/>
          <a:p>
            <a:fld id="{FF4B95A0-3964-9F4E-9A32-892D86812290}" type="slidenum">
              <a:rPr lang="en-US" smtClean="0"/>
              <a:t>‹#›</a:t>
            </a:fld>
            <a:endParaRPr lang="en-US"/>
          </a:p>
        </p:txBody>
      </p:sp>
    </p:spTree>
    <p:extLst>
      <p:ext uri="{BB962C8B-B14F-4D97-AF65-F5344CB8AC3E}">
        <p14:creationId xmlns:p14="http://schemas.microsoft.com/office/powerpoint/2010/main" val="3469659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E498C-5939-C0D3-9D2F-354BC89878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351FFA-D9D4-540B-C00B-36C0D663DD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26DC33-3A6F-299F-FCB3-22DA48E16A85}"/>
              </a:ext>
            </a:extLst>
          </p:cNvPr>
          <p:cNvSpPr>
            <a:spLocks noGrp="1"/>
          </p:cNvSpPr>
          <p:nvPr>
            <p:ph type="dt" sz="half" idx="10"/>
          </p:nvPr>
        </p:nvSpPr>
        <p:spPr/>
        <p:txBody>
          <a:bodyPr/>
          <a:lstStyle/>
          <a:p>
            <a:fld id="{08CC7CE6-81EC-D946-8BF6-9A2E1ECD852B}" type="datetimeFigureOut">
              <a:rPr lang="en-US" smtClean="0"/>
              <a:t>8/29/25</a:t>
            </a:fld>
            <a:endParaRPr lang="en-US"/>
          </a:p>
        </p:txBody>
      </p:sp>
      <p:sp>
        <p:nvSpPr>
          <p:cNvPr id="5" name="Footer Placeholder 4">
            <a:extLst>
              <a:ext uri="{FF2B5EF4-FFF2-40B4-BE49-F238E27FC236}">
                <a16:creationId xmlns:a16="http://schemas.microsoft.com/office/drawing/2014/main" id="{3781FA1D-FFA6-5EFA-C79F-115E3365FF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806267-8768-393C-038C-B2390CEDA065}"/>
              </a:ext>
            </a:extLst>
          </p:cNvPr>
          <p:cNvSpPr>
            <a:spLocks noGrp="1"/>
          </p:cNvSpPr>
          <p:nvPr>
            <p:ph type="sldNum" sz="quarter" idx="12"/>
          </p:nvPr>
        </p:nvSpPr>
        <p:spPr/>
        <p:txBody>
          <a:bodyPr/>
          <a:lstStyle/>
          <a:p>
            <a:fld id="{FF4B95A0-3964-9F4E-9A32-892D86812290}" type="slidenum">
              <a:rPr lang="en-US" smtClean="0"/>
              <a:t>‹#›</a:t>
            </a:fld>
            <a:endParaRPr lang="en-US"/>
          </a:p>
        </p:txBody>
      </p:sp>
    </p:spTree>
    <p:extLst>
      <p:ext uri="{BB962C8B-B14F-4D97-AF65-F5344CB8AC3E}">
        <p14:creationId xmlns:p14="http://schemas.microsoft.com/office/powerpoint/2010/main" val="1784825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3C40F-BAAF-51B1-02CE-FEA3A43060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A428BB8-D824-2219-3F08-9EC0913CF32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5A52DC-76AD-057B-6780-A51A33C82A32}"/>
              </a:ext>
            </a:extLst>
          </p:cNvPr>
          <p:cNvSpPr>
            <a:spLocks noGrp="1"/>
          </p:cNvSpPr>
          <p:nvPr>
            <p:ph type="dt" sz="half" idx="10"/>
          </p:nvPr>
        </p:nvSpPr>
        <p:spPr/>
        <p:txBody>
          <a:bodyPr/>
          <a:lstStyle/>
          <a:p>
            <a:fld id="{08CC7CE6-81EC-D946-8BF6-9A2E1ECD852B}" type="datetimeFigureOut">
              <a:rPr lang="en-US" smtClean="0"/>
              <a:t>8/29/25</a:t>
            </a:fld>
            <a:endParaRPr lang="en-US"/>
          </a:p>
        </p:txBody>
      </p:sp>
      <p:sp>
        <p:nvSpPr>
          <p:cNvPr id="5" name="Footer Placeholder 4">
            <a:extLst>
              <a:ext uri="{FF2B5EF4-FFF2-40B4-BE49-F238E27FC236}">
                <a16:creationId xmlns:a16="http://schemas.microsoft.com/office/drawing/2014/main" id="{F79CFB66-7A05-4B07-1683-C7E15391E8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E215EA-C77C-EDF9-29BF-8DF1E233E7B8}"/>
              </a:ext>
            </a:extLst>
          </p:cNvPr>
          <p:cNvSpPr>
            <a:spLocks noGrp="1"/>
          </p:cNvSpPr>
          <p:nvPr>
            <p:ph type="sldNum" sz="quarter" idx="12"/>
          </p:nvPr>
        </p:nvSpPr>
        <p:spPr/>
        <p:txBody>
          <a:bodyPr/>
          <a:lstStyle/>
          <a:p>
            <a:fld id="{FF4B95A0-3964-9F4E-9A32-892D86812290}" type="slidenum">
              <a:rPr lang="en-US" smtClean="0"/>
              <a:t>‹#›</a:t>
            </a:fld>
            <a:endParaRPr lang="en-US"/>
          </a:p>
        </p:txBody>
      </p:sp>
    </p:spTree>
    <p:extLst>
      <p:ext uri="{BB962C8B-B14F-4D97-AF65-F5344CB8AC3E}">
        <p14:creationId xmlns:p14="http://schemas.microsoft.com/office/powerpoint/2010/main" val="1144852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05191-8DBD-B562-0824-AE96F353FD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261628-6513-8407-D94C-B410AE7844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B7E5559-AB0A-5158-9CEB-86550504FA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1A0DB1-669E-1F79-5199-082987766AFB}"/>
              </a:ext>
            </a:extLst>
          </p:cNvPr>
          <p:cNvSpPr>
            <a:spLocks noGrp="1"/>
          </p:cNvSpPr>
          <p:nvPr>
            <p:ph type="dt" sz="half" idx="10"/>
          </p:nvPr>
        </p:nvSpPr>
        <p:spPr/>
        <p:txBody>
          <a:bodyPr/>
          <a:lstStyle/>
          <a:p>
            <a:fld id="{08CC7CE6-81EC-D946-8BF6-9A2E1ECD852B}" type="datetimeFigureOut">
              <a:rPr lang="en-US" smtClean="0"/>
              <a:t>8/29/25</a:t>
            </a:fld>
            <a:endParaRPr lang="en-US"/>
          </a:p>
        </p:txBody>
      </p:sp>
      <p:sp>
        <p:nvSpPr>
          <p:cNvPr id="6" name="Footer Placeholder 5">
            <a:extLst>
              <a:ext uri="{FF2B5EF4-FFF2-40B4-BE49-F238E27FC236}">
                <a16:creationId xmlns:a16="http://schemas.microsoft.com/office/drawing/2014/main" id="{9A366B2C-AB4B-6062-0A77-E3A2AC6190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40C5FA-FE90-4F7B-6A03-82B05CE4E908}"/>
              </a:ext>
            </a:extLst>
          </p:cNvPr>
          <p:cNvSpPr>
            <a:spLocks noGrp="1"/>
          </p:cNvSpPr>
          <p:nvPr>
            <p:ph type="sldNum" sz="quarter" idx="12"/>
          </p:nvPr>
        </p:nvSpPr>
        <p:spPr/>
        <p:txBody>
          <a:bodyPr/>
          <a:lstStyle/>
          <a:p>
            <a:fld id="{FF4B95A0-3964-9F4E-9A32-892D86812290}" type="slidenum">
              <a:rPr lang="en-US" smtClean="0"/>
              <a:t>‹#›</a:t>
            </a:fld>
            <a:endParaRPr lang="en-US"/>
          </a:p>
        </p:txBody>
      </p:sp>
    </p:spTree>
    <p:extLst>
      <p:ext uri="{BB962C8B-B14F-4D97-AF65-F5344CB8AC3E}">
        <p14:creationId xmlns:p14="http://schemas.microsoft.com/office/powerpoint/2010/main" val="2004153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6A659-E0CA-A9E7-EA08-F3EB4253CFA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0EBA43-008D-282B-78AA-713A7666FA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0AB9C6-00E3-368F-B4EB-EB387629B55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FF3F53-8818-B40F-71AC-267AD720BD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71FD5C-614B-832E-E93B-E6601C53775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962CA19-B6B9-57BD-24F9-68326FEA0E04}"/>
              </a:ext>
            </a:extLst>
          </p:cNvPr>
          <p:cNvSpPr>
            <a:spLocks noGrp="1"/>
          </p:cNvSpPr>
          <p:nvPr>
            <p:ph type="dt" sz="half" idx="10"/>
          </p:nvPr>
        </p:nvSpPr>
        <p:spPr/>
        <p:txBody>
          <a:bodyPr/>
          <a:lstStyle/>
          <a:p>
            <a:fld id="{08CC7CE6-81EC-D946-8BF6-9A2E1ECD852B}" type="datetimeFigureOut">
              <a:rPr lang="en-US" smtClean="0"/>
              <a:t>8/29/25</a:t>
            </a:fld>
            <a:endParaRPr lang="en-US"/>
          </a:p>
        </p:txBody>
      </p:sp>
      <p:sp>
        <p:nvSpPr>
          <p:cNvPr id="8" name="Footer Placeholder 7">
            <a:extLst>
              <a:ext uri="{FF2B5EF4-FFF2-40B4-BE49-F238E27FC236}">
                <a16:creationId xmlns:a16="http://schemas.microsoft.com/office/drawing/2014/main" id="{BE93F51C-BBE5-8473-722C-A43F347683F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9E3045C-89F2-6E5D-8431-C2AB05E33D2E}"/>
              </a:ext>
            </a:extLst>
          </p:cNvPr>
          <p:cNvSpPr>
            <a:spLocks noGrp="1"/>
          </p:cNvSpPr>
          <p:nvPr>
            <p:ph type="sldNum" sz="quarter" idx="12"/>
          </p:nvPr>
        </p:nvSpPr>
        <p:spPr/>
        <p:txBody>
          <a:bodyPr/>
          <a:lstStyle/>
          <a:p>
            <a:fld id="{FF4B95A0-3964-9F4E-9A32-892D86812290}" type="slidenum">
              <a:rPr lang="en-US" smtClean="0"/>
              <a:t>‹#›</a:t>
            </a:fld>
            <a:endParaRPr lang="en-US"/>
          </a:p>
        </p:txBody>
      </p:sp>
    </p:spTree>
    <p:extLst>
      <p:ext uri="{BB962C8B-B14F-4D97-AF65-F5344CB8AC3E}">
        <p14:creationId xmlns:p14="http://schemas.microsoft.com/office/powerpoint/2010/main" val="4097051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7CF34-FCF8-8962-BCE8-C2D469303E1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7E61A1-4F3E-D81B-B3E5-D8D1C40F0378}"/>
              </a:ext>
            </a:extLst>
          </p:cNvPr>
          <p:cNvSpPr>
            <a:spLocks noGrp="1"/>
          </p:cNvSpPr>
          <p:nvPr>
            <p:ph type="dt" sz="half" idx="10"/>
          </p:nvPr>
        </p:nvSpPr>
        <p:spPr/>
        <p:txBody>
          <a:bodyPr/>
          <a:lstStyle/>
          <a:p>
            <a:fld id="{08CC7CE6-81EC-D946-8BF6-9A2E1ECD852B}" type="datetimeFigureOut">
              <a:rPr lang="en-US" smtClean="0"/>
              <a:t>8/29/25</a:t>
            </a:fld>
            <a:endParaRPr lang="en-US"/>
          </a:p>
        </p:txBody>
      </p:sp>
      <p:sp>
        <p:nvSpPr>
          <p:cNvPr id="4" name="Footer Placeholder 3">
            <a:extLst>
              <a:ext uri="{FF2B5EF4-FFF2-40B4-BE49-F238E27FC236}">
                <a16:creationId xmlns:a16="http://schemas.microsoft.com/office/drawing/2014/main" id="{40BD8372-24C0-08B3-E069-7E2FAD7689A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2731DA-5067-57C2-18A3-4BA340FC1408}"/>
              </a:ext>
            </a:extLst>
          </p:cNvPr>
          <p:cNvSpPr>
            <a:spLocks noGrp="1"/>
          </p:cNvSpPr>
          <p:nvPr>
            <p:ph type="sldNum" sz="quarter" idx="12"/>
          </p:nvPr>
        </p:nvSpPr>
        <p:spPr/>
        <p:txBody>
          <a:bodyPr/>
          <a:lstStyle/>
          <a:p>
            <a:fld id="{FF4B95A0-3964-9F4E-9A32-892D86812290}" type="slidenum">
              <a:rPr lang="en-US" smtClean="0"/>
              <a:t>‹#›</a:t>
            </a:fld>
            <a:endParaRPr lang="en-US"/>
          </a:p>
        </p:txBody>
      </p:sp>
    </p:spTree>
    <p:extLst>
      <p:ext uri="{BB962C8B-B14F-4D97-AF65-F5344CB8AC3E}">
        <p14:creationId xmlns:p14="http://schemas.microsoft.com/office/powerpoint/2010/main" val="853886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30A582-1242-054B-5DCF-F6D4A7E86158}"/>
              </a:ext>
            </a:extLst>
          </p:cNvPr>
          <p:cNvSpPr>
            <a:spLocks noGrp="1"/>
          </p:cNvSpPr>
          <p:nvPr>
            <p:ph type="dt" sz="half" idx="10"/>
          </p:nvPr>
        </p:nvSpPr>
        <p:spPr/>
        <p:txBody>
          <a:bodyPr/>
          <a:lstStyle/>
          <a:p>
            <a:fld id="{08CC7CE6-81EC-D946-8BF6-9A2E1ECD852B}" type="datetimeFigureOut">
              <a:rPr lang="en-US" smtClean="0"/>
              <a:t>8/29/25</a:t>
            </a:fld>
            <a:endParaRPr lang="en-US"/>
          </a:p>
        </p:txBody>
      </p:sp>
      <p:sp>
        <p:nvSpPr>
          <p:cNvPr id="3" name="Footer Placeholder 2">
            <a:extLst>
              <a:ext uri="{FF2B5EF4-FFF2-40B4-BE49-F238E27FC236}">
                <a16:creationId xmlns:a16="http://schemas.microsoft.com/office/drawing/2014/main" id="{8D52A333-F34D-33AD-1EC6-609E9A31FE1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19DBD91-8F78-EA11-086C-9151955889CE}"/>
              </a:ext>
            </a:extLst>
          </p:cNvPr>
          <p:cNvSpPr>
            <a:spLocks noGrp="1"/>
          </p:cNvSpPr>
          <p:nvPr>
            <p:ph type="sldNum" sz="quarter" idx="12"/>
          </p:nvPr>
        </p:nvSpPr>
        <p:spPr/>
        <p:txBody>
          <a:bodyPr/>
          <a:lstStyle/>
          <a:p>
            <a:fld id="{FF4B95A0-3964-9F4E-9A32-892D86812290}" type="slidenum">
              <a:rPr lang="en-US" smtClean="0"/>
              <a:t>‹#›</a:t>
            </a:fld>
            <a:endParaRPr lang="en-US"/>
          </a:p>
        </p:txBody>
      </p:sp>
    </p:spTree>
    <p:extLst>
      <p:ext uri="{BB962C8B-B14F-4D97-AF65-F5344CB8AC3E}">
        <p14:creationId xmlns:p14="http://schemas.microsoft.com/office/powerpoint/2010/main" val="38305864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3B24-099F-F37A-05E1-0C47DEEF1C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C0CB5BB-0BAC-ABDA-51A4-C08A579E84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DB5C42-76E1-57A0-45A6-2CE7735DA3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F831E3E-17CA-8152-DAE8-88A2C38F2E7F}"/>
              </a:ext>
            </a:extLst>
          </p:cNvPr>
          <p:cNvSpPr>
            <a:spLocks noGrp="1"/>
          </p:cNvSpPr>
          <p:nvPr>
            <p:ph type="dt" sz="half" idx="10"/>
          </p:nvPr>
        </p:nvSpPr>
        <p:spPr/>
        <p:txBody>
          <a:bodyPr/>
          <a:lstStyle/>
          <a:p>
            <a:fld id="{08CC7CE6-81EC-D946-8BF6-9A2E1ECD852B}" type="datetimeFigureOut">
              <a:rPr lang="en-US" smtClean="0"/>
              <a:t>8/29/25</a:t>
            </a:fld>
            <a:endParaRPr lang="en-US"/>
          </a:p>
        </p:txBody>
      </p:sp>
      <p:sp>
        <p:nvSpPr>
          <p:cNvPr id="6" name="Footer Placeholder 5">
            <a:extLst>
              <a:ext uri="{FF2B5EF4-FFF2-40B4-BE49-F238E27FC236}">
                <a16:creationId xmlns:a16="http://schemas.microsoft.com/office/drawing/2014/main" id="{C6ABA5A5-3C86-CE22-B2EB-478DA2F711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515D76-2F6A-3DB9-0978-4BDD86F38672}"/>
              </a:ext>
            </a:extLst>
          </p:cNvPr>
          <p:cNvSpPr>
            <a:spLocks noGrp="1"/>
          </p:cNvSpPr>
          <p:nvPr>
            <p:ph type="sldNum" sz="quarter" idx="12"/>
          </p:nvPr>
        </p:nvSpPr>
        <p:spPr/>
        <p:txBody>
          <a:bodyPr/>
          <a:lstStyle/>
          <a:p>
            <a:fld id="{FF4B95A0-3964-9F4E-9A32-892D86812290}" type="slidenum">
              <a:rPr lang="en-US" smtClean="0"/>
              <a:t>‹#›</a:t>
            </a:fld>
            <a:endParaRPr lang="en-US"/>
          </a:p>
        </p:txBody>
      </p:sp>
    </p:spTree>
    <p:extLst>
      <p:ext uri="{BB962C8B-B14F-4D97-AF65-F5344CB8AC3E}">
        <p14:creationId xmlns:p14="http://schemas.microsoft.com/office/powerpoint/2010/main" val="223682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B3458-DBC2-10DA-CB0C-D2CF97E942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231225E-7E62-001C-0F7E-4A91C58BE2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051B11C-DB46-272D-F00C-8A9FB4DFEC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D799F1-B374-5C61-4E78-705F7D5F2780}"/>
              </a:ext>
            </a:extLst>
          </p:cNvPr>
          <p:cNvSpPr>
            <a:spLocks noGrp="1"/>
          </p:cNvSpPr>
          <p:nvPr>
            <p:ph type="dt" sz="half" idx="10"/>
          </p:nvPr>
        </p:nvSpPr>
        <p:spPr/>
        <p:txBody>
          <a:bodyPr/>
          <a:lstStyle/>
          <a:p>
            <a:fld id="{08CC7CE6-81EC-D946-8BF6-9A2E1ECD852B}" type="datetimeFigureOut">
              <a:rPr lang="en-US" smtClean="0"/>
              <a:t>8/29/25</a:t>
            </a:fld>
            <a:endParaRPr lang="en-US"/>
          </a:p>
        </p:txBody>
      </p:sp>
      <p:sp>
        <p:nvSpPr>
          <p:cNvPr id="6" name="Footer Placeholder 5">
            <a:extLst>
              <a:ext uri="{FF2B5EF4-FFF2-40B4-BE49-F238E27FC236}">
                <a16:creationId xmlns:a16="http://schemas.microsoft.com/office/drawing/2014/main" id="{4ADFD31A-6B08-920C-B5EE-7422D85905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4F4620-E945-0164-3F8A-26293CA7F81A}"/>
              </a:ext>
            </a:extLst>
          </p:cNvPr>
          <p:cNvSpPr>
            <a:spLocks noGrp="1"/>
          </p:cNvSpPr>
          <p:nvPr>
            <p:ph type="sldNum" sz="quarter" idx="12"/>
          </p:nvPr>
        </p:nvSpPr>
        <p:spPr/>
        <p:txBody>
          <a:bodyPr/>
          <a:lstStyle/>
          <a:p>
            <a:fld id="{FF4B95A0-3964-9F4E-9A32-892D86812290}" type="slidenum">
              <a:rPr lang="en-US" smtClean="0"/>
              <a:t>‹#›</a:t>
            </a:fld>
            <a:endParaRPr lang="en-US"/>
          </a:p>
        </p:txBody>
      </p:sp>
    </p:spTree>
    <p:extLst>
      <p:ext uri="{BB962C8B-B14F-4D97-AF65-F5344CB8AC3E}">
        <p14:creationId xmlns:p14="http://schemas.microsoft.com/office/powerpoint/2010/main" val="2910125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3D3747-A3D9-BE08-8B94-0CE4CE4F610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E6A6F84-F835-AE6D-4129-88D2007B38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B179D17-5A6B-C730-6851-A4BB307FB3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8CC7CE6-81EC-D946-8BF6-9A2E1ECD852B}" type="datetimeFigureOut">
              <a:rPr lang="en-US" smtClean="0"/>
              <a:t>8/29/25</a:t>
            </a:fld>
            <a:endParaRPr lang="en-US"/>
          </a:p>
        </p:txBody>
      </p:sp>
      <p:sp>
        <p:nvSpPr>
          <p:cNvPr id="5" name="Footer Placeholder 4">
            <a:extLst>
              <a:ext uri="{FF2B5EF4-FFF2-40B4-BE49-F238E27FC236}">
                <a16:creationId xmlns:a16="http://schemas.microsoft.com/office/drawing/2014/main" id="{3CFDDAAD-2BD7-3205-8653-FCC58C0396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C634C29-6F5C-AA94-7256-E50FEDE8CB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F4B95A0-3964-9F4E-9A32-892D86812290}" type="slidenum">
              <a:rPr lang="en-US" smtClean="0"/>
              <a:t>‹#›</a:t>
            </a:fld>
            <a:endParaRPr lang="en-US"/>
          </a:p>
        </p:txBody>
      </p:sp>
    </p:spTree>
    <p:extLst>
      <p:ext uri="{BB962C8B-B14F-4D97-AF65-F5344CB8AC3E}">
        <p14:creationId xmlns:p14="http://schemas.microsoft.com/office/powerpoint/2010/main" val="29506733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Optima" panose="02000503060000020004"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Optima" panose="02000503060000020004"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tima" panose="02000503060000020004"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tima" panose="02000503060000020004"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tima" panose="02000503060000020004"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tima" panose="02000503060000020004"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oleObject" Target="../embeddings/oleObject5.bin"/><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B75DB12D-2679-00BC-B41A-96075A7155F4}"/>
              </a:ext>
            </a:extLst>
          </p:cNvPr>
          <p:cNvSpPr txBox="1"/>
          <p:nvPr/>
        </p:nvSpPr>
        <p:spPr>
          <a:xfrm>
            <a:off x="7531610" y="2434201"/>
            <a:ext cx="3822189" cy="3742762"/>
          </a:xfrm>
          <a:prstGeom prst="rect">
            <a:avLst/>
          </a:prstGeom>
        </p:spPr>
        <p:txBody>
          <a:bodyPr vert="horz" lIns="91440" tIns="45720" rIns="91440" bIns="45720" rtlCol="0">
            <a:normAutofit/>
          </a:bodyPr>
          <a:lstStyle/>
          <a:p>
            <a:pPr>
              <a:lnSpc>
                <a:spcPct val="90000"/>
              </a:lnSpc>
              <a:spcAft>
                <a:spcPts val="600"/>
              </a:spcAft>
            </a:pPr>
            <a:endParaRPr lang="en-US" sz="2000" dirty="0">
              <a:latin typeface="Optima" panose="02000503060000020004" pitchFamily="2" charset="0"/>
            </a:endParaRPr>
          </a:p>
        </p:txBody>
      </p:sp>
      <p:sp>
        <p:nvSpPr>
          <p:cNvPr id="8" name="TextBox 7">
            <a:extLst>
              <a:ext uri="{FF2B5EF4-FFF2-40B4-BE49-F238E27FC236}">
                <a16:creationId xmlns:a16="http://schemas.microsoft.com/office/drawing/2014/main" id="{326BDD61-082C-BA42-8D62-71B8CF867FF3}"/>
              </a:ext>
            </a:extLst>
          </p:cNvPr>
          <p:cNvSpPr txBox="1"/>
          <p:nvPr/>
        </p:nvSpPr>
        <p:spPr>
          <a:xfrm>
            <a:off x="8565775" y="376870"/>
            <a:ext cx="3524482" cy="3665875"/>
          </a:xfrm>
          <a:prstGeom prst="rect">
            <a:avLst/>
          </a:prstGeom>
          <a:noFill/>
        </p:spPr>
        <p:txBody>
          <a:bodyPr wrap="square">
            <a:spAutoFit/>
          </a:bodyPr>
          <a:lstStyle/>
          <a:p>
            <a:r>
              <a:rPr lang="en-US" dirty="0">
                <a:latin typeface="Optima" panose="02000503060000020004" pitchFamily="2" charset="0"/>
              </a:rPr>
              <a:t>Mulvey, L. P. A., M. C. Nikolic,</a:t>
            </a:r>
          </a:p>
          <a:p>
            <a:r>
              <a:rPr lang="en-US" dirty="0">
                <a:latin typeface="Optima" panose="02000503060000020004" pitchFamily="2" charset="0"/>
              </a:rPr>
              <a:t>B. J. Allen, T. A. Heath, and R. C. M. Warnock</a:t>
            </a:r>
          </a:p>
          <a:p>
            <a:r>
              <a:rPr lang="en-US" dirty="0">
                <a:latin typeface="Optima" panose="02000503060000020004" pitchFamily="2" charset="0"/>
              </a:rPr>
              <a:t>(2025). From fossils to phylogenies: exploring</a:t>
            </a:r>
          </a:p>
          <a:p>
            <a:r>
              <a:rPr lang="en-US" dirty="0">
                <a:latin typeface="Optima" panose="02000503060000020004" pitchFamily="2" charset="0"/>
              </a:rPr>
              <a:t>the integration of paleontological data into</a:t>
            </a:r>
          </a:p>
          <a:p>
            <a:r>
              <a:rPr lang="en-US" dirty="0">
                <a:latin typeface="Optima" panose="02000503060000020004" pitchFamily="2" charset="0"/>
              </a:rPr>
              <a:t>Bayesian phylogenetic inference. Paleobiology</a:t>
            </a:r>
          </a:p>
          <a:p>
            <a:r>
              <a:rPr lang="en-US" dirty="0">
                <a:latin typeface="Optima" panose="02000503060000020004" pitchFamily="2" charset="0"/>
              </a:rPr>
              <a:t>51, 214–236.</a:t>
            </a:r>
          </a:p>
          <a:p>
            <a:r>
              <a:rPr lang="en-US" dirty="0">
                <a:latin typeface="Optima" panose="02000503060000020004" pitchFamily="2" charset="0"/>
              </a:rPr>
              <a:t>https://</a:t>
            </a:r>
            <a:r>
              <a:rPr lang="en-US" dirty="0" err="1">
                <a:latin typeface="Optima" panose="02000503060000020004" pitchFamily="2" charset="0"/>
              </a:rPr>
              <a:t>doi.org</a:t>
            </a:r>
            <a:r>
              <a:rPr lang="en-US" dirty="0">
                <a:latin typeface="Optima" panose="02000503060000020004" pitchFamily="2" charset="0"/>
              </a:rPr>
              <a:t>/10.1017/pab.2024.47</a:t>
            </a:r>
          </a:p>
          <a:p>
            <a:pPr>
              <a:lnSpc>
                <a:spcPct val="90000"/>
              </a:lnSpc>
              <a:spcAft>
                <a:spcPts val="600"/>
              </a:spcAft>
            </a:pPr>
            <a:endParaRPr lang="en-US" sz="1800" dirty="0">
              <a:latin typeface="Optima" panose="02000503060000020004" pitchFamily="2" charset="0"/>
            </a:endParaRPr>
          </a:p>
        </p:txBody>
      </p:sp>
      <p:sp>
        <p:nvSpPr>
          <p:cNvPr id="12" name="TextBox 11">
            <a:extLst>
              <a:ext uri="{FF2B5EF4-FFF2-40B4-BE49-F238E27FC236}">
                <a16:creationId xmlns:a16="http://schemas.microsoft.com/office/drawing/2014/main" id="{23DDA5F9-F3C1-3C39-29CC-569867ED8BA6}"/>
              </a:ext>
            </a:extLst>
          </p:cNvPr>
          <p:cNvSpPr txBox="1"/>
          <p:nvPr/>
        </p:nvSpPr>
        <p:spPr>
          <a:xfrm>
            <a:off x="8565775" y="3895615"/>
            <a:ext cx="3524481" cy="954107"/>
          </a:xfrm>
          <a:prstGeom prst="rect">
            <a:avLst/>
          </a:prstGeom>
          <a:noFill/>
        </p:spPr>
        <p:txBody>
          <a:bodyPr wrap="square" rtlCol="0">
            <a:spAutoFit/>
          </a:bodyPr>
          <a:lstStyle/>
          <a:p>
            <a:r>
              <a:rPr lang="en-US" sz="2800" dirty="0">
                <a:latin typeface="Optima" panose="02000503060000020004" pitchFamily="2" charset="0"/>
              </a:rPr>
              <a:t>Class focus area: Bayesian inference</a:t>
            </a:r>
          </a:p>
        </p:txBody>
      </p:sp>
      <p:sp>
        <p:nvSpPr>
          <p:cNvPr id="14" name="TextBox 13">
            <a:extLst>
              <a:ext uri="{FF2B5EF4-FFF2-40B4-BE49-F238E27FC236}">
                <a16:creationId xmlns:a16="http://schemas.microsoft.com/office/drawing/2014/main" id="{82FD20D5-11E2-44B2-1413-7BADE1A7D6C3}"/>
              </a:ext>
            </a:extLst>
          </p:cNvPr>
          <p:cNvSpPr txBox="1"/>
          <p:nvPr/>
        </p:nvSpPr>
        <p:spPr>
          <a:xfrm>
            <a:off x="8551753" y="5105937"/>
            <a:ext cx="3524481" cy="461665"/>
          </a:xfrm>
          <a:prstGeom prst="rect">
            <a:avLst/>
          </a:prstGeom>
          <a:noFill/>
        </p:spPr>
        <p:txBody>
          <a:bodyPr wrap="square" rtlCol="0">
            <a:spAutoFit/>
          </a:bodyPr>
          <a:lstStyle/>
          <a:p>
            <a:r>
              <a:rPr lang="en-US" sz="2400" dirty="0">
                <a:latin typeface="Optima" panose="02000503060000020004" pitchFamily="2" charset="0"/>
              </a:rPr>
              <a:t>EEB603: Brian O’Meara</a:t>
            </a:r>
          </a:p>
        </p:txBody>
      </p:sp>
      <p:sp>
        <p:nvSpPr>
          <p:cNvPr id="15" name="TextBox 14">
            <a:extLst>
              <a:ext uri="{FF2B5EF4-FFF2-40B4-BE49-F238E27FC236}">
                <a16:creationId xmlns:a16="http://schemas.microsoft.com/office/drawing/2014/main" id="{234FE4F1-EEF1-18BF-0259-AB9DBD8BD250}"/>
              </a:ext>
            </a:extLst>
          </p:cNvPr>
          <p:cNvSpPr txBox="1"/>
          <p:nvPr/>
        </p:nvSpPr>
        <p:spPr>
          <a:xfrm>
            <a:off x="8565775" y="6189256"/>
            <a:ext cx="3524481" cy="523220"/>
          </a:xfrm>
          <a:prstGeom prst="rect">
            <a:avLst/>
          </a:prstGeom>
          <a:noFill/>
        </p:spPr>
        <p:txBody>
          <a:bodyPr wrap="square" rtlCol="0">
            <a:spAutoFit/>
          </a:bodyPr>
          <a:lstStyle/>
          <a:p>
            <a:r>
              <a:rPr lang="en-US" sz="1400" dirty="0">
                <a:latin typeface="Optima" panose="02000503060000020004" pitchFamily="2" charset="0"/>
              </a:rPr>
              <a:t>All quotes and images from the above paper unless otherwise noted</a:t>
            </a:r>
          </a:p>
        </p:txBody>
      </p:sp>
      <p:pic>
        <p:nvPicPr>
          <p:cNvPr id="3" name="Picture 2" descr="A diagram of a fossil age&#10;&#10;AI-generated content may be incorrect.">
            <a:extLst>
              <a:ext uri="{FF2B5EF4-FFF2-40B4-BE49-F238E27FC236}">
                <a16:creationId xmlns:a16="http://schemas.microsoft.com/office/drawing/2014/main" id="{B9217A87-500A-6C15-294F-1E1949F855A4}"/>
              </a:ext>
            </a:extLst>
          </p:cNvPr>
          <p:cNvPicPr>
            <a:picLocks noChangeAspect="1"/>
          </p:cNvPicPr>
          <p:nvPr/>
        </p:nvPicPr>
        <p:blipFill>
          <a:blip r:embed="rId2"/>
          <a:stretch>
            <a:fillRect/>
          </a:stretch>
        </p:blipFill>
        <p:spPr>
          <a:xfrm>
            <a:off x="466981" y="428755"/>
            <a:ext cx="7772400" cy="5138847"/>
          </a:xfrm>
          <a:prstGeom prst="rect">
            <a:avLst/>
          </a:prstGeom>
        </p:spPr>
      </p:pic>
    </p:spTree>
    <p:extLst>
      <p:ext uri="{BB962C8B-B14F-4D97-AF65-F5344CB8AC3E}">
        <p14:creationId xmlns:p14="http://schemas.microsoft.com/office/powerpoint/2010/main" val="2655941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ext Box 2"/>
          <p:cNvSpPr txBox="1">
            <a:spLocks noChangeArrowheads="1"/>
          </p:cNvSpPr>
          <p:nvPr/>
        </p:nvSpPr>
        <p:spPr bwMode="auto">
          <a:xfrm>
            <a:off x="9852051" y="6575600"/>
            <a:ext cx="258961" cy="2500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anchor="b"/>
          <a:lstStyle>
            <a:lvl1pPr algn="l">
              <a:defRPr sz="1200">
                <a:solidFill>
                  <a:schemeClr val="tx1"/>
                </a:solidFill>
                <a:latin typeface="Optima" charset="0"/>
                <a:ea typeface="ＭＳ Ｐゴシック" charset="0"/>
              </a:defRPr>
            </a:lvl1pPr>
            <a:lvl2pPr algn="l">
              <a:defRPr sz="1200">
                <a:solidFill>
                  <a:schemeClr val="tx1"/>
                </a:solidFill>
                <a:latin typeface="Optima" charset="0"/>
                <a:ea typeface="ＭＳ Ｐゴシック" charset="0"/>
              </a:defRPr>
            </a:lvl2pPr>
            <a:lvl3pPr algn="l">
              <a:defRPr sz="1200">
                <a:solidFill>
                  <a:schemeClr val="tx1"/>
                </a:solidFill>
                <a:latin typeface="Optima" charset="0"/>
                <a:ea typeface="ＭＳ Ｐゴシック" charset="0"/>
              </a:defRPr>
            </a:lvl3pPr>
            <a:lvl4pPr algn="l">
              <a:defRPr sz="1200">
                <a:solidFill>
                  <a:schemeClr val="tx1"/>
                </a:solidFill>
                <a:latin typeface="Optima" charset="0"/>
                <a:ea typeface="ＭＳ Ｐゴシック" charset="0"/>
              </a:defRPr>
            </a:lvl4pPr>
            <a:lvl5pPr algn="l">
              <a:defRPr sz="1200">
                <a:solidFill>
                  <a:schemeClr val="tx1"/>
                </a:solidFill>
                <a:latin typeface="Optima" charset="0"/>
                <a:ea typeface="ＭＳ Ｐゴシック" charset="0"/>
              </a:defRPr>
            </a:lvl5pPr>
            <a:lvl6pPr fontAlgn="base">
              <a:spcBef>
                <a:spcPct val="0"/>
              </a:spcBef>
              <a:spcAft>
                <a:spcPct val="0"/>
              </a:spcAft>
              <a:defRPr sz="1200">
                <a:solidFill>
                  <a:schemeClr val="tx1"/>
                </a:solidFill>
                <a:latin typeface="Optima" charset="0"/>
                <a:ea typeface="ＭＳ Ｐゴシック" charset="0"/>
              </a:defRPr>
            </a:lvl6pPr>
            <a:lvl7pPr fontAlgn="base">
              <a:spcBef>
                <a:spcPct val="0"/>
              </a:spcBef>
              <a:spcAft>
                <a:spcPct val="0"/>
              </a:spcAft>
              <a:defRPr sz="1200">
                <a:solidFill>
                  <a:schemeClr val="tx1"/>
                </a:solidFill>
                <a:latin typeface="Optima" charset="0"/>
                <a:ea typeface="ＭＳ Ｐゴシック" charset="0"/>
              </a:defRPr>
            </a:lvl7pPr>
            <a:lvl8pPr fontAlgn="base">
              <a:spcBef>
                <a:spcPct val="0"/>
              </a:spcBef>
              <a:spcAft>
                <a:spcPct val="0"/>
              </a:spcAft>
              <a:defRPr sz="1200">
                <a:solidFill>
                  <a:schemeClr val="tx1"/>
                </a:solidFill>
                <a:latin typeface="Optima" charset="0"/>
                <a:ea typeface="ＭＳ Ｐゴシック" charset="0"/>
              </a:defRPr>
            </a:lvl8pPr>
            <a:lvl9pPr fontAlgn="base">
              <a:spcBef>
                <a:spcPct val="0"/>
              </a:spcBef>
              <a:spcAft>
                <a:spcPct val="0"/>
              </a:spcAft>
              <a:defRPr sz="1200">
                <a:solidFill>
                  <a:schemeClr val="tx1"/>
                </a:solidFill>
                <a:latin typeface="Optima" charset="0"/>
                <a:ea typeface="ＭＳ Ｐゴシック" charset="0"/>
              </a:defRPr>
            </a:lvl9pPr>
          </a:lstStyle>
          <a:p>
            <a:pPr algn="ctr" defTabSz="642915" fontAlgn="base">
              <a:spcBef>
                <a:spcPct val="0"/>
              </a:spcBef>
              <a:spcAft>
                <a:spcPct val="0"/>
              </a:spcAft>
            </a:pPr>
            <a:fld id="{2AEB9B51-C01F-5E4B-B486-6749418F2BC9}" type="slidenum">
              <a:rPr lang="en-US" sz="1266">
                <a:solidFill>
                  <a:srgbClr val="FFFBB6"/>
                </a:solidFill>
                <a:latin typeface="Arial" charset="0"/>
                <a:cs typeface="Arial" charset="0"/>
                <a:sym typeface="Arial" charset="0"/>
              </a:rPr>
              <a:pPr algn="ctr" defTabSz="642915" fontAlgn="base">
                <a:spcBef>
                  <a:spcPct val="0"/>
                </a:spcBef>
                <a:spcAft>
                  <a:spcPct val="0"/>
                </a:spcAft>
              </a:pPr>
              <a:t>10</a:t>
            </a:fld>
            <a:endParaRPr lang="en-US" sz="1266">
              <a:solidFill>
                <a:srgbClr val="FFFBB6"/>
              </a:solidFill>
              <a:latin typeface="Arial" charset="0"/>
              <a:cs typeface="Arial" charset="0"/>
              <a:sym typeface="Arial" charset="0"/>
            </a:endParaRPr>
          </a:p>
        </p:txBody>
      </p:sp>
      <p:graphicFrame>
        <p:nvGraphicFramePr>
          <p:cNvPr id="99331" name="Object 3"/>
          <p:cNvGraphicFramePr>
            <a:graphicFrameLocks/>
          </p:cNvGraphicFramePr>
          <p:nvPr/>
        </p:nvGraphicFramePr>
        <p:xfrm>
          <a:off x="2416970" y="1251273"/>
          <a:ext cx="6980783" cy="4615532"/>
        </p:xfrm>
        <a:graphic>
          <a:graphicData uri="http://schemas.openxmlformats.org/presentationml/2006/ole">
            <mc:AlternateContent xmlns:mc="http://schemas.openxmlformats.org/markup-compatibility/2006">
              <mc:Choice xmlns:v="urn:schemas-microsoft-com:vml" Requires="v">
                <p:oleObj name="Chart" r:id="rId3" imgW="13950635" imgH="9221987" progId="MSGraph.Chart.8">
                  <p:embed/>
                </p:oleObj>
              </mc:Choice>
              <mc:Fallback>
                <p:oleObj name="Chart" r:id="rId3" imgW="13950635" imgH="9221987" progId="MSGraph.Chart.8">
                  <p:embed/>
                  <p:pic>
                    <p:nvPicPr>
                      <p:cNvPr id="99331" name="Object 3"/>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6970" y="1251273"/>
                        <a:ext cx="6980783" cy="4615532"/>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oleObj>
              </mc:Fallback>
            </mc:AlternateContent>
          </a:graphicData>
        </a:graphic>
      </p:graphicFrame>
      <p:sp>
        <p:nvSpPr>
          <p:cNvPr id="99332" name="Rectangle 4"/>
          <p:cNvSpPr>
            <a:spLocks/>
          </p:cNvSpPr>
          <p:nvPr/>
        </p:nvSpPr>
        <p:spPr bwMode="auto">
          <a:xfrm>
            <a:off x="4015384" y="303610"/>
            <a:ext cx="4188023" cy="5447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algn="ctr" defTabSz="642915" fontAlgn="base">
              <a:spcBef>
                <a:spcPts val="1898"/>
              </a:spcBef>
              <a:spcAft>
                <a:spcPct val="0"/>
              </a:spcAft>
            </a:pPr>
            <a:r>
              <a:rPr lang="en-US" sz="3094">
                <a:solidFill>
                  <a:srgbClr val="000000"/>
                </a:solidFill>
                <a:latin typeface="Times" charset="0"/>
                <a:ea typeface="ＭＳ Ｐゴシック" charset="0"/>
                <a:cs typeface="Times" charset="0"/>
                <a:sym typeface="Times" charset="0"/>
              </a:rPr>
              <a:t>Likelihood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ext Box 2"/>
          <p:cNvSpPr txBox="1">
            <a:spLocks noChangeArrowheads="1"/>
          </p:cNvSpPr>
          <p:nvPr/>
        </p:nvSpPr>
        <p:spPr bwMode="auto">
          <a:xfrm>
            <a:off x="9852051" y="6575600"/>
            <a:ext cx="258961" cy="2500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anchor="b"/>
          <a:lstStyle>
            <a:lvl1pPr algn="l">
              <a:defRPr sz="1200">
                <a:solidFill>
                  <a:schemeClr val="tx1"/>
                </a:solidFill>
                <a:latin typeface="Optima" charset="0"/>
                <a:ea typeface="ＭＳ Ｐゴシック" charset="0"/>
              </a:defRPr>
            </a:lvl1pPr>
            <a:lvl2pPr algn="l">
              <a:defRPr sz="1200">
                <a:solidFill>
                  <a:schemeClr val="tx1"/>
                </a:solidFill>
                <a:latin typeface="Optima" charset="0"/>
                <a:ea typeface="ＭＳ Ｐゴシック" charset="0"/>
              </a:defRPr>
            </a:lvl2pPr>
            <a:lvl3pPr algn="l">
              <a:defRPr sz="1200">
                <a:solidFill>
                  <a:schemeClr val="tx1"/>
                </a:solidFill>
                <a:latin typeface="Optima" charset="0"/>
                <a:ea typeface="ＭＳ Ｐゴシック" charset="0"/>
              </a:defRPr>
            </a:lvl3pPr>
            <a:lvl4pPr algn="l">
              <a:defRPr sz="1200">
                <a:solidFill>
                  <a:schemeClr val="tx1"/>
                </a:solidFill>
                <a:latin typeface="Optima" charset="0"/>
                <a:ea typeface="ＭＳ Ｐゴシック" charset="0"/>
              </a:defRPr>
            </a:lvl4pPr>
            <a:lvl5pPr algn="l">
              <a:defRPr sz="1200">
                <a:solidFill>
                  <a:schemeClr val="tx1"/>
                </a:solidFill>
                <a:latin typeface="Optima" charset="0"/>
                <a:ea typeface="ＭＳ Ｐゴシック" charset="0"/>
              </a:defRPr>
            </a:lvl5pPr>
            <a:lvl6pPr fontAlgn="base">
              <a:spcBef>
                <a:spcPct val="0"/>
              </a:spcBef>
              <a:spcAft>
                <a:spcPct val="0"/>
              </a:spcAft>
              <a:defRPr sz="1200">
                <a:solidFill>
                  <a:schemeClr val="tx1"/>
                </a:solidFill>
                <a:latin typeface="Optima" charset="0"/>
                <a:ea typeface="ＭＳ Ｐゴシック" charset="0"/>
              </a:defRPr>
            </a:lvl6pPr>
            <a:lvl7pPr fontAlgn="base">
              <a:spcBef>
                <a:spcPct val="0"/>
              </a:spcBef>
              <a:spcAft>
                <a:spcPct val="0"/>
              </a:spcAft>
              <a:defRPr sz="1200">
                <a:solidFill>
                  <a:schemeClr val="tx1"/>
                </a:solidFill>
                <a:latin typeface="Optima" charset="0"/>
                <a:ea typeface="ＭＳ Ｐゴシック" charset="0"/>
              </a:defRPr>
            </a:lvl7pPr>
            <a:lvl8pPr fontAlgn="base">
              <a:spcBef>
                <a:spcPct val="0"/>
              </a:spcBef>
              <a:spcAft>
                <a:spcPct val="0"/>
              </a:spcAft>
              <a:defRPr sz="1200">
                <a:solidFill>
                  <a:schemeClr val="tx1"/>
                </a:solidFill>
                <a:latin typeface="Optima" charset="0"/>
                <a:ea typeface="ＭＳ Ｐゴシック" charset="0"/>
              </a:defRPr>
            </a:lvl8pPr>
            <a:lvl9pPr fontAlgn="base">
              <a:spcBef>
                <a:spcPct val="0"/>
              </a:spcBef>
              <a:spcAft>
                <a:spcPct val="0"/>
              </a:spcAft>
              <a:defRPr sz="1200">
                <a:solidFill>
                  <a:schemeClr val="tx1"/>
                </a:solidFill>
                <a:latin typeface="Optima" charset="0"/>
                <a:ea typeface="ＭＳ Ｐゴシック" charset="0"/>
              </a:defRPr>
            </a:lvl9pPr>
          </a:lstStyle>
          <a:p>
            <a:pPr algn="ctr" defTabSz="642915" fontAlgn="base">
              <a:spcBef>
                <a:spcPct val="0"/>
              </a:spcBef>
              <a:spcAft>
                <a:spcPct val="0"/>
              </a:spcAft>
            </a:pPr>
            <a:fld id="{F58D5B15-216C-E549-9818-735198F2C6B5}" type="slidenum">
              <a:rPr lang="en-US" sz="1266">
                <a:solidFill>
                  <a:srgbClr val="FFFBB6"/>
                </a:solidFill>
                <a:latin typeface="Arial" charset="0"/>
                <a:cs typeface="Arial" charset="0"/>
                <a:sym typeface="Arial" charset="0"/>
              </a:rPr>
              <a:pPr algn="ctr" defTabSz="642915" fontAlgn="base">
                <a:spcBef>
                  <a:spcPct val="0"/>
                </a:spcBef>
                <a:spcAft>
                  <a:spcPct val="0"/>
                </a:spcAft>
              </a:pPr>
              <a:t>11</a:t>
            </a:fld>
            <a:endParaRPr lang="en-US" sz="1266">
              <a:solidFill>
                <a:srgbClr val="FFFBB6"/>
              </a:solidFill>
              <a:latin typeface="Arial" charset="0"/>
              <a:cs typeface="Arial" charset="0"/>
              <a:sym typeface="Arial" charset="0"/>
            </a:endParaRPr>
          </a:p>
        </p:txBody>
      </p:sp>
      <p:graphicFrame>
        <p:nvGraphicFramePr>
          <p:cNvPr id="98307" name="Object 3"/>
          <p:cNvGraphicFramePr>
            <a:graphicFrameLocks/>
          </p:cNvGraphicFramePr>
          <p:nvPr/>
        </p:nvGraphicFramePr>
        <p:xfrm>
          <a:off x="2405807" y="1262435"/>
          <a:ext cx="7097986" cy="4593208"/>
        </p:xfrm>
        <a:graphic>
          <a:graphicData uri="http://schemas.openxmlformats.org/presentationml/2006/ole">
            <mc:AlternateContent xmlns:mc="http://schemas.openxmlformats.org/markup-compatibility/2006">
              <mc:Choice xmlns:v="urn:schemas-microsoft-com:vml" Requires="v">
                <p:oleObj name="Chart" r:id="rId3" imgW="14184127" imgH="9177715" progId="MSGraph.Chart.8">
                  <p:embed/>
                </p:oleObj>
              </mc:Choice>
              <mc:Fallback>
                <p:oleObj name="Chart" r:id="rId3" imgW="14184127" imgH="9177715" progId="MSGraph.Chart.8">
                  <p:embed/>
                  <p:pic>
                    <p:nvPicPr>
                      <p:cNvPr id="98307" name="Object 3"/>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5807" y="1262435"/>
                        <a:ext cx="7097986" cy="4593208"/>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oleObj>
              </mc:Fallback>
            </mc:AlternateContent>
          </a:graphicData>
        </a:graphic>
      </p:graphicFrame>
      <p:sp>
        <p:nvSpPr>
          <p:cNvPr id="98308" name="Rectangle 4"/>
          <p:cNvSpPr>
            <a:spLocks/>
          </p:cNvSpPr>
          <p:nvPr/>
        </p:nvSpPr>
        <p:spPr bwMode="auto">
          <a:xfrm>
            <a:off x="4015384" y="303610"/>
            <a:ext cx="4188023" cy="5447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algn="ctr" defTabSz="642915" fontAlgn="base">
              <a:spcBef>
                <a:spcPts val="1898"/>
              </a:spcBef>
              <a:spcAft>
                <a:spcPct val="0"/>
              </a:spcAft>
            </a:pPr>
            <a:r>
              <a:rPr lang="en-US" sz="3094">
                <a:solidFill>
                  <a:srgbClr val="000000"/>
                </a:solidFill>
                <a:latin typeface="Times" charset="0"/>
                <a:ea typeface="ＭＳ Ｐゴシック" charset="0"/>
                <a:cs typeface="Times" charset="0"/>
                <a:sym typeface="Times" charset="0"/>
              </a:rPr>
              <a:t>Prior probability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ext Box 2"/>
          <p:cNvSpPr txBox="1">
            <a:spLocks noChangeArrowheads="1"/>
          </p:cNvSpPr>
          <p:nvPr/>
        </p:nvSpPr>
        <p:spPr bwMode="auto">
          <a:xfrm>
            <a:off x="9852051" y="6575600"/>
            <a:ext cx="258961" cy="2500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anchor="b"/>
          <a:lstStyle>
            <a:lvl1pPr algn="l">
              <a:defRPr sz="1200">
                <a:solidFill>
                  <a:schemeClr val="tx1"/>
                </a:solidFill>
                <a:latin typeface="Optima" charset="0"/>
                <a:ea typeface="ＭＳ Ｐゴシック" charset="0"/>
              </a:defRPr>
            </a:lvl1pPr>
            <a:lvl2pPr algn="l">
              <a:defRPr sz="1200">
                <a:solidFill>
                  <a:schemeClr val="tx1"/>
                </a:solidFill>
                <a:latin typeface="Optima" charset="0"/>
                <a:ea typeface="ＭＳ Ｐゴシック" charset="0"/>
              </a:defRPr>
            </a:lvl2pPr>
            <a:lvl3pPr algn="l">
              <a:defRPr sz="1200">
                <a:solidFill>
                  <a:schemeClr val="tx1"/>
                </a:solidFill>
                <a:latin typeface="Optima" charset="0"/>
                <a:ea typeface="ＭＳ Ｐゴシック" charset="0"/>
              </a:defRPr>
            </a:lvl3pPr>
            <a:lvl4pPr algn="l">
              <a:defRPr sz="1200">
                <a:solidFill>
                  <a:schemeClr val="tx1"/>
                </a:solidFill>
                <a:latin typeface="Optima" charset="0"/>
                <a:ea typeface="ＭＳ Ｐゴシック" charset="0"/>
              </a:defRPr>
            </a:lvl4pPr>
            <a:lvl5pPr algn="l">
              <a:defRPr sz="1200">
                <a:solidFill>
                  <a:schemeClr val="tx1"/>
                </a:solidFill>
                <a:latin typeface="Optima" charset="0"/>
                <a:ea typeface="ＭＳ Ｐゴシック" charset="0"/>
              </a:defRPr>
            </a:lvl5pPr>
            <a:lvl6pPr fontAlgn="base">
              <a:spcBef>
                <a:spcPct val="0"/>
              </a:spcBef>
              <a:spcAft>
                <a:spcPct val="0"/>
              </a:spcAft>
              <a:defRPr sz="1200">
                <a:solidFill>
                  <a:schemeClr val="tx1"/>
                </a:solidFill>
                <a:latin typeface="Optima" charset="0"/>
                <a:ea typeface="ＭＳ Ｐゴシック" charset="0"/>
              </a:defRPr>
            </a:lvl6pPr>
            <a:lvl7pPr fontAlgn="base">
              <a:spcBef>
                <a:spcPct val="0"/>
              </a:spcBef>
              <a:spcAft>
                <a:spcPct val="0"/>
              </a:spcAft>
              <a:defRPr sz="1200">
                <a:solidFill>
                  <a:schemeClr val="tx1"/>
                </a:solidFill>
                <a:latin typeface="Optima" charset="0"/>
                <a:ea typeface="ＭＳ Ｐゴシック" charset="0"/>
              </a:defRPr>
            </a:lvl7pPr>
            <a:lvl8pPr fontAlgn="base">
              <a:spcBef>
                <a:spcPct val="0"/>
              </a:spcBef>
              <a:spcAft>
                <a:spcPct val="0"/>
              </a:spcAft>
              <a:defRPr sz="1200">
                <a:solidFill>
                  <a:schemeClr val="tx1"/>
                </a:solidFill>
                <a:latin typeface="Optima" charset="0"/>
                <a:ea typeface="ＭＳ Ｐゴシック" charset="0"/>
              </a:defRPr>
            </a:lvl8pPr>
            <a:lvl9pPr fontAlgn="base">
              <a:spcBef>
                <a:spcPct val="0"/>
              </a:spcBef>
              <a:spcAft>
                <a:spcPct val="0"/>
              </a:spcAft>
              <a:defRPr sz="1200">
                <a:solidFill>
                  <a:schemeClr val="tx1"/>
                </a:solidFill>
                <a:latin typeface="Optima" charset="0"/>
                <a:ea typeface="ＭＳ Ｐゴシック" charset="0"/>
              </a:defRPr>
            </a:lvl9pPr>
          </a:lstStyle>
          <a:p>
            <a:pPr algn="ctr" defTabSz="642915" fontAlgn="base">
              <a:spcBef>
                <a:spcPct val="0"/>
              </a:spcBef>
              <a:spcAft>
                <a:spcPct val="0"/>
              </a:spcAft>
            </a:pPr>
            <a:fld id="{CC5BF8CC-0B17-E541-973A-3E49525807FC}" type="slidenum">
              <a:rPr lang="en-US" sz="1266">
                <a:solidFill>
                  <a:srgbClr val="FFFBB6"/>
                </a:solidFill>
                <a:latin typeface="Arial" charset="0"/>
                <a:cs typeface="Arial" charset="0"/>
                <a:sym typeface="Arial" charset="0"/>
              </a:rPr>
              <a:pPr algn="ctr" defTabSz="642915" fontAlgn="base">
                <a:spcBef>
                  <a:spcPct val="0"/>
                </a:spcBef>
                <a:spcAft>
                  <a:spcPct val="0"/>
                </a:spcAft>
              </a:pPr>
              <a:t>12</a:t>
            </a:fld>
            <a:endParaRPr lang="en-US" sz="1266">
              <a:solidFill>
                <a:srgbClr val="FFFBB6"/>
              </a:solidFill>
              <a:latin typeface="Arial" charset="0"/>
              <a:cs typeface="Arial" charset="0"/>
              <a:sym typeface="Arial" charset="0"/>
            </a:endParaRPr>
          </a:p>
        </p:txBody>
      </p:sp>
      <p:sp>
        <p:nvSpPr>
          <p:cNvPr id="100355" name="Rectangle 3"/>
          <p:cNvSpPr>
            <a:spLocks/>
          </p:cNvSpPr>
          <p:nvPr/>
        </p:nvSpPr>
        <p:spPr bwMode="auto">
          <a:xfrm>
            <a:off x="4015384" y="303610"/>
            <a:ext cx="4188023" cy="5447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algn="ctr" defTabSz="642915" fontAlgn="base">
              <a:spcBef>
                <a:spcPts val="1898"/>
              </a:spcBef>
              <a:spcAft>
                <a:spcPct val="0"/>
              </a:spcAft>
            </a:pPr>
            <a:r>
              <a:rPr lang="en-US" sz="3094">
                <a:solidFill>
                  <a:srgbClr val="000000"/>
                </a:solidFill>
                <a:latin typeface="Times" charset="0"/>
                <a:ea typeface="ＭＳ Ｐゴシック" charset="0"/>
                <a:cs typeface="Times" charset="0"/>
                <a:sym typeface="Times" charset="0"/>
              </a:rPr>
              <a:t>Posterior probability</a:t>
            </a:r>
          </a:p>
        </p:txBody>
      </p:sp>
      <p:graphicFrame>
        <p:nvGraphicFramePr>
          <p:cNvPr id="100356" name="Object 4"/>
          <p:cNvGraphicFramePr>
            <a:graphicFrameLocks/>
          </p:cNvGraphicFramePr>
          <p:nvPr>
            <p:extLst>
              <p:ext uri="{D42A27DB-BD31-4B8C-83A1-F6EECF244321}">
                <p14:modId xmlns:p14="http://schemas.microsoft.com/office/powerpoint/2010/main" val="1945509504"/>
              </p:ext>
            </p:extLst>
          </p:nvPr>
        </p:nvGraphicFramePr>
        <p:xfrm>
          <a:off x="2432596" y="1262435"/>
          <a:ext cx="7097986" cy="4593208"/>
        </p:xfrm>
        <a:graphic>
          <a:graphicData uri="http://schemas.openxmlformats.org/presentationml/2006/ole">
            <mc:AlternateContent xmlns:mc="http://schemas.openxmlformats.org/markup-compatibility/2006">
              <mc:Choice xmlns:v="urn:schemas-microsoft-com:vml" Requires="v">
                <p:oleObj name="Chart" r:id="rId3" imgW="14184127" imgH="9177715" progId="MSGraph.Chart.8">
                  <p:embed/>
                </p:oleObj>
              </mc:Choice>
              <mc:Fallback>
                <p:oleObj name="Chart" r:id="rId3" imgW="14184127" imgH="9177715" progId="MSGraph.Chart.8">
                  <p:embed/>
                  <p:pic>
                    <p:nvPicPr>
                      <p:cNvPr id="100356" name="Object 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32596" y="1262435"/>
                        <a:ext cx="7097986" cy="4593208"/>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oleObj>
              </mc:Fallback>
            </mc:AlternateContent>
          </a:graphicData>
        </a:graphic>
      </p:graphicFrame>
      <p:graphicFrame>
        <p:nvGraphicFramePr>
          <p:cNvPr id="100357" name="Object 5"/>
          <p:cNvGraphicFramePr>
            <a:graphicFrameLocks/>
          </p:cNvGraphicFramePr>
          <p:nvPr/>
        </p:nvGraphicFramePr>
        <p:xfrm>
          <a:off x="7998025" y="773534"/>
          <a:ext cx="2417713" cy="1566044"/>
        </p:xfrm>
        <a:graphic>
          <a:graphicData uri="http://schemas.openxmlformats.org/presentationml/2006/ole">
            <mc:AlternateContent xmlns:mc="http://schemas.openxmlformats.org/markup-compatibility/2006">
              <mc:Choice xmlns:v="urn:schemas-microsoft-com:vml" Requires="v">
                <p:oleObj name="Chart" r:id="rId5" imgW="4832981" imgH="3128783" progId="MSGraph.Chart.8">
                  <p:embed/>
                </p:oleObj>
              </mc:Choice>
              <mc:Fallback>
                <p:oleObj name="Chart" r:id="rId5" imgW="4832981" imgH="3128783" progId="MSGraph.Chart.8">
                  <p:embed/>
                  <p:pic>
                    <p:nvPicPr>
                      <p:cNvPr id="100357" name="Object 5"/>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98025" y="773534"/>
                        <a:ext cx="2417713" cy="1566044"/>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oleObj>
              </mc:Fallback>
            </mc:AlternateContent>
          </a:graphicData>
        </a:graphic>
      </p:graphicFrame>
      <p:sp>
        <p:nvSpPr>
          <p:cNvPr id="100358" name="Line 6"/>
          <p:cNvSpPr>
            <a:spLocks noChangeShapeType="1"/>
          </p:cNvSpPr>
          <p:nvPr/>
        </p:nvSpPr>
        <p:spPr bwMode="auto">
          <a:xfrm flipH="1">
            <a:off x="6551414" y="1750220"/>
            <a:ext cx="0" cy="3431381"/>
          </a:xfrm>
          <a:prstGeom prst="line">
            <a:avLst/>
          </a:prstGeom>
          <a:noFill/>
          <a:ln w="25400" cap="flat">
            <a:solidFill>
              <a:srgbClr val="3366FF"/>
            </a:solidFill>
            <a:prstDash val="solid"/>
            <a:round/>
            <a:headEnd type="stealth" w="med" len="med"/>
            <a:tailEnd type="oval" w="med" len="med"/>
          </a:ln>
          <a:extLst>
            <a:ext uri="{909E8E84-426E-40dd-AFC4-6F175D3DCCD1}">
              <a14:hiddenFill xmlns:a14="http://schemas.microsoft.com/office/drawing/2010/main" xmlns="">
                <a:solidFill>
                  <a:srgbClr val="FFFFFF"/>
                </a:solidFill>
              </a14:hiddenFill>
            </a:ext>
          </a:extLst>
        </p:spPr>
        <p:txBody>
          <a:bodyPr lIns="0" tIns="0" rIns="0" bIns="0"/>
          <a:lstStyle/>
          <a:p>
            <a:pPr algn="ctr" defTabSz="642915" fontAlgn="base">
              <a:spcBef>
                <a:spcPct val="0"/>
              </a:spcBef>
              <a:spcAft>
                <a:spcPct val="0"/>
              </a:spcAft>
            </a:pPr>
            <a:endParaRPr lang="en-US" sz="2953">
              <a:solidFill>
                <a:srgbClr val="000000"/>
              </a:solidFill>
              <a:latin typeface="Optima" charset="0"/>
              <a:sym typeface="Optima" charset="0"/>
            </a:endParaRPr>
          </a:p>
        </p:txBody>
      </p:sp>
      <p:sp>
        <p:nvSpPr>
          <p:cNvPr id="100359" name="Line 7"/>
          <p:cNvSpPr>
            <a:spLocks noChangeShapeType="1"/>
          </p:cNvSpPr>
          <p:nvPr/>
        </p:nvSpPr>
        <p:spPr bwMode="auto">
          <a:xfrm>
            <a:off x="7453312" y="4438057"/>
            <a:ext cx="9007" cy="743544"/>
          </a:xfrm>
          <a:prstGeom prst="line">
            <a:avLst/>
          </a:prstGeom>
          <a:noFill/>
          <a:ln w="25400" cap="flat">
            <a:solidFill>
              <a:srgbClr val="FF6600"/>
            </a:solidFill>
            <a:prstDash val="solid"/>
            <a:round/>
            <a:headEnd type="stealth" w="med" len="med"/>
            <a:tailEnd type="oval" w="med" len="med"/>
          </a:ln>
          <a:extLst>
            <a:ext uri="{909E8E84-426E-40dd-AFC4-6F175D3DCCD1}">
              <a14:hiddenFill xmlns:a14="http://schemas.microsoft.com/office/drawing/2010/main" xmlns="">
                <a:solidFill>
                  <a:srgbClr val="FFFFFF"/>
                </a:solidFill>
              </a14:hiddenFill>
            </a:ext>
          </a:extLst>
        </p:spPr>
        <p:txBody>
          <a:bodyPr lIns="0" tIns="0" rIns="0" bIns="0"/>
          <a:lstStyle/>
          <a:p>
            <a:pPr algn="ctr" defTabSz="642915" fontAlgn="base">
              <a:spcBef>
                <a:spcPct val="0"/>
              </a:spcBef>
              <a:spcAft>
                <a:spcPct val="0"/>
              </a:spcAft>
            </a:pPr>
            <a:endParaRPr lang="en-US" sz="2953">
              <a:solidFill>
                <a:srgbClr val="000000"/>
              </a:solidFill>
              <a:latin typeface="Optima" charset="0"/>
              <a:sym typeface="Optima" charset="0"/>
            </a:endParaRPr>
          </a:p>
        </p:txBody>
      </p:sp>
      <p:sp>
        <p:nvSpPr>
          <p:cNvPr id="100360" name="Line 8"/>
          <p:cNvSpPr>
            <a:spLocks noChangeShapeType="1"/>
          </p:cNvSpPr>
          <p:nvPr/>
        </p:nvSpPr>
        <p:spPr bwMode="auto">
          <a:xfrm flipH="1">
            <a:off x="8975862" y="3277196"/>
            <a:ext cx="13357" cy="1904405"/>
          </a:xfrm>
          <a:prstGeom prst="line">
            <a:avLst/>
          </a:prstGeom>
          <a:noFill/>
          <a:ln w="25400" cap="flat">
            <a:solidFill>
              <a:srgbClr val="F20884"/>
            </a:solidFill>
            <a:prstDash val="solid"/>
            <a:round/>
            <a:headEnd type="stealth" w="med" len="med"/>
            <a:tailEnd type="oval" w="med" len="med"/>
          </a:ln>
          <a:extLst>
            <a:ext uri="{909E8E84-426E-40dd-AFC4-6F175D3DCCD1}">
              <a14:hiddenFill xmlns:a14="http://schemas.microsoft.com/office/drawing/2010/main" xmlns="">
                <a:solidFill>
                  <a:srgbClr val="FFFFFF"/>
                </a:solidFill>
              </a14:hiddenFill>
            </a:ext>
          </a:extLst>
        </p:spPr>
        <p:txBody>
          <a:bodyPr lIns="0" tIns="0" rIns="0" bIns="0"/>
          <a:lstStyle/>
          <a:p>
            <a:pPr algn="ctr" defTabSz="642915" fontAlgn="base">
              <a:spcBef>
                <a:spcPct val="0"/>
              </a:spcBef>
              <a:spcAft>
                <a:spcPct val="0"/>
              </a:spcAft>
            </a:pPr>
            <a:endParaRPr lang="en-US" sz="2953">
              <a:solidFill>
                <a:srgbClr val="000000"/>
              </a:solidFill>
              <a:latin typeface="Optima" charset="0"/>
              <a:sym typeface="Optima"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0359"/>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00358"/>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003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358" grpId="0" animBg="1"/>
      <p:bldP spid="100359" grpId="0" animBg="1"/>
      <p:bldP spid="10036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EAEE9F3-28DB-1C27-C152-16D4EDC7E3D2}"/>
              </a:ext>
            </a:extLst>
          </p:cNvPr>
          <p:cNvPicPr>
            <a:picLocks noChangeAspect="1"/>
          </p:cNvPicPr>
          <p:nvPr/>
        </p:nvPicPr>
        <p:blipFill>
          <a:blip r:embed="rId3"/>
          <a:stretch>
            <a:fillRect/>
          </a:stretch>
        </p:blipFill>
        <p:spPr>
          <a:xfrm>
            <a:off x="4167187" y="375047"/>
            <a:ext cx="4232672" cy="5816224"/>
          </a:xfrm>
          <a:prstGeom prst="rect">
            <a:avLst/>
          </a:prstGeom>
        </p:spPr>
      </p:pic>
      <p:sp>
        <p:nvSpPr>
          <p:cNvPr id="3" name="Rectangle 2">
            <a:extLst>
              <a:ext uri="{FF2B5EF4-FFF2-40B4-BE49-F238E27FC236}">
                <a16:creationId xmlns:a16="http://schemas.microsoft.com/office/drawing/2014/main" id="{486D04CD-2CEC-E3BB-87C8-7E56334F0441}"/>
              </a:ext>
            </a:extLst>
          </p:cNvPr>
          <p:cNvSpPr/>
          <p:nvPr/>
        </p:nvSpPr>
        <p:spPr>
          <a:xfrm>
            <a:off x="4146088" y="6215063"/>
            <a:ext cx="1786066" cy="287130"/>
          </a:xfrm>
          <a:prstGeom prst="rect">
            <a:avLst/>
          </a:prstGeom>
        </p:spPr>
        <p:txBody>
          <a:bodyPr wrap="none">
            <a:spAutoFit/>
          </a:bodyPr>
          <a:lstStyle/>
          <a:p>
            <a:pPr algn="ctr" defTabSz="642915" fontAlgn="base">
              <a:spcBef>
                <a:spcPct val="0"/>
              </a:spcBef>
              <a:spcAft>
                <a:spcPct val="0"/>
              </a:spcAft>
            </a:pPr>
            <a:r>
              <a:rPr lang="en-US" sz="1266" dirty="0">
                <a:solidFill>
                  <a:srgbClr val="000000"/>
                </a:solidFill>
                <a:latin typeface="Optima" charset="0"/>
                <a:sym typeface="Optima" charset="0"/>
              </a:rPr>
              <a:t>https://</a:t>
            </a:r>
            <a:r>
              <a:rPr lang="en-US" sz="1266" dirty="0" err="1">
                <a:solidFill>
                  <a:srgbClr val="000000"/>
                </a:solidFill>
                <a:latin typeface="Optima" charset="0"/>
                <a:sym typeface="Optima" charset="0"/>
              </a:rPr>
              <a:t>xkcd.com</a:t>
            </a:r>
            <a:r>
              <a:rPr lang="en-US" sz="1266" dirty="0">
                <a:solidFill>
                  <a:srgbClr val="000000"/>
                </a:solidFill>
                <a:latin typeface="Optima" charset="0"/>
                <a:sym typeface="Optima" charset="0"/>
              </a:rPr>
              <a:t>/1236/</a:t>
            </a:r>
          </a:p>
        </p:txBody>
      </p:sp>
    </p:spTree>
    <p:extLst>
      <p:ext uri="{BB962C8B-B14F-4D97-AF65-F5344CB8AC3E}">
        <p14:creationId xmlns:p14="http://schemas.microsoft.com/office/powerpoint/2010/main" val="19257010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ack text on a white background&#10;&#10;AI-generated content may be incorrect.">
            <a:extLst>
              <a:ext uri="{FF2B5EF4-FFF2-40B4-BE49-F238E27FC236}">
                <a16:creationId xmlns:a16="http://schemas.microsoft.com/office/drawing/2014/main" id="{3D18F380-1DF2-4B7F-479A-72FCB9DC4BE8}"/>
              </a:ext>
            </a:extLst>
          </p:cNvPr>
          <p:cNvPicPr>
            <a:picLocks noChangeAspect="1"/>
          </p:cNvPicPr>
          <p:nvPr/>
        </p:nvPicPr>
        <p:blipFill>
          <a:blip r:embed="rId2"/>
          <a:stretch>
            <a:fillRect/>
          </a:stretch>
        </p:blipFill>
        <p:spPr>
          <a:xfrm>
            <a:off x="840828" y="315529"/>
            <a:ext cx="10191355" cy="1768216"/>
          </a:xfrm>
          <a:prstGeom prst="rect">
            <a:avLst/>
          </a:prstGeom>
        </p:spPr>
      </p:pic>
    </p:spTree>
    <p:extLst>
      <p:ext uri="{BB962C8B-B14F-4D97-AF65-F5344CB8AC3E}">
        <p14:creationId xmlns:p14="http://schemas.microsoft.com/office/powerpoint/2010/main" val="31869422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diagram of a diagram&#10;&#10;AI-generated content may be incorrect.">
            <a:extLst>
              <a:ext uri="{FF2B5EF4-FFF2-40B4-BE49-F238E27FC236}">
                <a16:creationId xmlns:a16="http://schemas.microsoft.com/office/drawing/2014/main" id="{B5DCE84E-7098-B96B-C9F9-FD225453CE38}"/>
              </a:ext>
            </a:extLst>
          </p:cNvPr>
          <p:cNvPicPr>
            <a:picLocks noChangeAspect="1"/>
          </p:cNvPicPr>
          <p:nvPr/>
        </p:nvPicPr>
        <p:blipFill>
          <a:blip r:embed="rId3"/>
          <a:stretch>
            <a:fillRect/>
          </a:stretch>
        </p:blipFill>
        <p:spPr>
          <a:xfrm>
            <a:off x="1957284" y="180109"/>
            <a:ext cx="8277432" cy="6497782"/>
          </a:xfrm>
          <a:prstGeom prst="rect">
            <a:avLst/>
          </a:prstGeom>
        </p:spPr>
      </p:pic>
    </p:spTree>
    <p:extLst>
      <p:ext uri="{BB962C8B-B14F-4D97-AF65-F5344CB8AC3E}">
        <p14:creationId xmlns:p14="http://schemas.microsoft.com/office/powerpoint/2010/main" val="29688993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CB1E0D33-F7D8-FE00-DAFF-B0B14AC4FFC3}"/>
              </a:ext>
            </a:extLst>
          </p:cNvPr>
          <p:cNvPicPr>
            <a:picLocks noChangeAspect="1"/>
          </p:cNvPicPr>
          <p:nvPr/>
        </p:nvPicPr>
        <p:blipFill>
          <a:blip r:embed="rId2"/>
          <a:stretch>
            <a:fillRect/>
          </a:stretch>
        </p:blipFill>
        <p:spPr>
          <a:xfrm>
            <a:off x="2814526" y="0"/>
            <a:ext cx="6562947" cy="6858000"/>
          </a:xfrm>
          <a:prstGeom prst="rect">
            <a:avLst/>
          </a:prstGeom>
        </p:spPr>
      </p:pic>
      <p:sp>
        <p:nvSpPr>
          <p:cNvPr id="5" name="TextBox 4">
            <a:extLst>
              <a:ext uri="{FF2B5EF4-FFF2-40B4-BE49-F238E27FC236}">
                <a16:creationId xmlns:a16="http://schemas.microsoft.com/office/drawing/2014/main" id="{906C8939-9D7E-E68F-E59A-CD23EBADB340}"/>
              </a:ext>
            </a:extLst>
          </p:cNvPr>
          <p:cNvSpPr txBox="1"/>
          <p:nvPr/>
        </p:nvSpPr>
        <p:spPr>
          <a:xfrm>
            <a:off x="94593" y="6488668"/>
            <a:ext cx="6096000" cy="369332"/>
          </a:xfrm>
          <a:prstGeom prst="rect">
            <a:avLst/>
          </a:prstGeom>
          <a:noFill/>
        </p:spPr>
        <p:txBody>
          <a:bodyPr wrap="square">
            <a:spAutoFit/>
          </a:bodyPr>
          <a:lstStyle/>
          <a:p>
            <a:r>
              <a:rPr lang="en-US" dirty="0" err="1">
                <a:latin typeface="Optima" panose="02000503060000020004" pitchFamily="2" charset="0"/>
              </a:rPr>
              <a:t>paleobiodb.org</a:t>
            </a:r>
            <a:endParaRPr lang="en-US" dirty="0">
              <a:latin typeface="Optima" panose="02000503060000020004" pitchFamily="2" charset="0"/>
            </a:endParaRPr>
          </a:p>
        </p:txBody>
      </p:sp>
    </p:spTree>
    <p:extLst>
      <p:ext uri="{BB962C8B-B14F-4D97-AF65-F5344CB8AC3E}">
        <p14:creationId xmlns:p14="http://schemas.microsoft.com/office/powerpoint/2010/main" val="1501319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589A2B-44A7-C72F-A47A-CCBFA1EA83A6}"/>
              </a:ext>
            </a:extLst>
          </p:cNvPr>
          <p:cNvPicPr>
            <a:picLocks noChangeAspect="1"/>
          </p:cNvPicPr>
          <p:nvPr/>
        </p:nvPicPr>
        <p:blipFill>
          <a:blip r:embed="rId2"/>
          <a:stretch>
            <a:fillRect/>
          </a:stretch>
        </p:blipFill>
        <p:spPr>
          <a:xfrm>
            <a:off x="3459109" y="0"/>
            <a:ext cx="5273781" cy="6858000"/>
          </a:xfrm>
          <a:prstGeom prst="rect">
            <a:avLst/>
          </a:prstGeom>
        </p:spPr>
      </p:pic>
    </p:spTree>
    <p:extLst>
      <p:ext uri="{BB962C8B-B14F-4D97-AF65-F5344CB8AC3E}">
        <p14:creationId xmlns:p14="http://schemas.microsoft.com/office/powerpoint/2010/main" val="4354441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F9AFCA6E-4297-2ADF-7E85-D49CF8690A86}"/>
              </a:ext>
            </a:extLst>
          </p:cNvPr>
          <p:cNvPicPr>
            <a:picLocks noChangeAspect="1"/>
          </p:cNvPicPr>
          <p:nvPr/>
        </p:nvPicPr>
        <p:blipFill>
          <a:blip r:embed="rId2"/>
          <a:stretch>
            <a:fillRect/>
          </a:stretch>
        </p:blipFill>
        <p:spPr>
          <a:xfrm>
            <a:off x="1354667" y="643466"/>
            <a:ext cx="9482666" cy="5571067"/>
          </a:xfrm>
          <a:prstGeom prst="rect">
            <a:avLst/>
          </a:prstGeom>
        </p:spPr>
      </p:pic>
    </p:spTree>
    <p:extLst>
      <p:ext uri="{BB962C8B-B14F-4D97-AF65-F5344CB8AC3E}">
        <p14:creationId xmlns:p14="http://schemas.microsoft.com/office/powerpoint/2010/main" val="3588368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ext Box 2"/>
          <p:cNvSpPr txBox="1">
            <a:spLocks noChangeArrowheads="1"/>
          </p:cNvSpPr>
          <p:nvPr/>
        </p:nvSpPr>
        <p:spPr bwMode="auto">
          <a:xfrm>
            <a:off x="9852051" y="6575600"/>
            <a:ext cx="258961" cy="2500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anchor="b"/>
          <a:lstStyle>
            <a:lvl1pPr algn="l">
              <a:defRPr sz="1200">
                <a:solidFill>
                  <a:schemeClr val="tx1"/>
                </a:solidFill>
                <a:latin typeface="Optima" charset="0"/>
                <a:ea typeface="ＭＳ Ｐゴシック" charset="0"/>
              </a:defRPr>
            </a:lvl1pPr>
            <a:lvl2pPr algn="l">
              <a:defRPr sz="1200">
                <a:solidFill>
                  <a:schemeClr val="tx1"/>
                </a:solidFill>
                <a:latin typeface="Optima" charset="0"/>
                <a:ea typeface="ＭＳ Ｐゴシック" charset="0"/>
              </a:defRPr>
            </a:lvl2pPr>
            <a:lvl3pPr algn="l">
              <a:defRPr sz="1200">
                <a:solidFill>
                  <a:schemeClr val="tx1"/>
                </a:solidFill>
                <a:latin typeface="Optima" charset="0"/>
                <a:ea typeface="ＭＳ Ｐゴシック" charset="0"/>
              </a:defRPr>
            </a:lvl3pPr>
            <a:lvl4pPr algn="l">
              <a:defRPr sz="1200">
                <a:solidFill>
                  <a:schemeClr val="tx1"/>
                </a:solidFill>
                <a:latin typeface="Optima" charset="0"/>
                <a:ea typeface="ＭＳ Ｐゴシック" charset="0"/>
              </a:defRPr>
            </a:lvl4pPr>
            <a:lvl5pPr algn="l">
              <a:defRPr sz="1200">
                <a:solidFill>
                  <a:schemeClr val="tx1"/>
                </a:solidFill>
                <a:latin typeface="Optima" charset="0"/>
                <a:ea typeface="ＭＳ Ｐゴシック" charset="0"/>
              </a:defRPr>
            </a:lvl5pPr>
            <a:lvl6pPr fontAlgn="base">
              <a:spcBef>
                <a:spcPct val="0"/>
              </a:spcBef>
              <a:spcAft>
                <a:spcPct val="0"/>
              </a:spcAft>
              <a:defRPr sz="1200">
                <a:solidFill>
                  <a:schemeClr val="tx1"/>
                </a:solidFill>
                <a:latin typeface="Optima" charset="0"/>
                <a:ea typeface="ＭＳ Ｐゴシック" charset="0"/>
              </a:defRPr>
            </a:lvl6pPr>
            <a:lvl7pPr fontAlgn="base">
              <a:spcBef>
                <a:spcPct val="0"/>
              </a:spcBef>
              <a:spcAft>
                <a:spcPct val="0"/>
              </a:spcAft>
              <a:defRPr sz="1200">
                <a:solidFill>
                  <a:schemeClr val="tx1"/>
                </a:solidFill>
                <a:latin typeface="Optima" charset="0"/>
                <a:ea typeface="ＭＳ Ｐゴシック" charset="0"/>
              </a:defRPr>
            </a:lvl7pPr>
            <a:lvl8pPr fontAlgn="base">
              <a:spcBef>
                <a:spcPct val="0"/>
              </a:spcBef>
              <a:spcAft>
                <a:spcPct val="0"/>
              </a:spcAft>
              <a:defRPr sz="1200">
                <a:solidFill>
                  <a:schemeClr val="tx1"/>
                </a:solidFill>
                <a:latin typeface="Optima" charset="0"/>
                <a:ea typeface="ＭＳ Ｐゴシック" charset="0"/>
              </a:defRPr>
            </a:lvl8pPr>
            <a:lvl9pPr fontAlgn="base">
              <a:spcBef>
                <a:spcPct val="0"/>
              </a:spcBef>
              <a:spcAft>
                <a:spcPct val="0"/>
              </a:spcAft>
              <a:defRPr sz="1200">
                <a:solidFill>
                  <a:schemeClr val="tx1"/>
                </a:solidFill>
                <a:latin typeface="Optima" charset="0"/>
                <a:ea typeface="ＭＳ Ｐゴシック" charset="0"/>
              </a:defRPr>
            </a:lvl9pPr>
          </a:lstStyle>
          <a:p>
            <a:pPr algn="ctr" defTabSz="642915" fontAlgn="base">
              <a:spcBef>
                <a:spcPct val="0"/>
              </a:spcBef>
              <a:spcAft>
                <a:spcPct val="0"/>
              </a:spcAft>
            </a:pPr>
            <a:fld id="{94C40A72-44E4-5442-8F0F-7E6F2BB9F9D4}" type="slidenum">
              <a:rPr lang="en-US" sz="1266">
                <a:solidFill>
                  <a:srgbClr val="FFFBB6"/>
                </a:solidFill>
                <a:latin typeface="Arial" charset="0"/>
                <a:cs typeface="Arial" charset="0"/>
                <a:sym typeface="Arial" charset="0"/>
              </a:rPr>
              <a:pPr algn="ctr" defTabSz="642915" fontAlgn="base">
                <a:spcBef>
                  <a:spcPct val="0"/>
                </a:spcBef>
                <a:spcAft>
                  <a:spcPct val="0"/>
                </a:spcAft>
              </a:pPr>
              <a:t>2</a:t>
            </a:fld>
            <a:endParaRPr lang="en-US" sz="1266">
              <a:solidFill>
                <a:srgbClr val="FFFBB6"/>
              </a:solidFill>
              <a:latin typeface="Arial" charset="0"/>
              <a:cs typeface="Arial" charset="0"/>
              <a:sym typeface="Arial" charset="0"/>
            </a:endParaRPr>
          </a:p>
        </p:txBody>
      </p:sp>
      <p:sp>
        <p:nvSpPr>
          <p:cNvPr id="76803" name="Rectangle 3"/>
          <p:cNvSpPr>
            <a:spLocks/>
          </p:cNvSpPr>
          <p:nvPr/>
        </p:nvSpPr>
        <p:spPr bwMode="auto">
          <a:xfrm>
            <a:off x="2131220" y="383977"/>
            <a:ext cx="3964781" cy="4554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defTabSz="642915" fontAlgn="base">
              <a:spcBef>
                <a:spcPts val="1441"/>
              </a:spcBef>
              <a:spcAft>
                <a:spcPct val="0"/>
              </a:spcAft>
            </a:pPr>
            <a:r>
              <a:rPr lang="en-US" sz="2391">
                <a:solidFill>
                  <a:srgbClr val="000000"/>
                </a:solidFill>
                <a:latin typeface="Times" charset="0"/>
                <a:ea typeface="ＭＳ Ｐゴシック" charset="0"/>
                <a:cs typeface="Times" charset="0"/>
                <a:sym typeface="Times" charset="0"/>
              </a:rPr>
              <a:t>Flip a coin three times:</a:t>
            </a:r>
          </a:p>
        </p:txBody>
      </p:sp>
      <p:sp>
        <p:nvSpPr>
          <p:cNvPr id="76804" name="Rectangle 4"/>
          <p:cNvSpPr>
            <a:spLocks/>
          </p:cNvSpPr>
          <p:nvPr/>
        </p:nvSpPr>
        <p:spPr bwMode="auto">
          <a:xfrm>
            <a:off x="2059782" y="2669978"/>
            <a:ext cx="8081367" cy="28753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defTabSz="642915" fontAlgn="base">
              <a:spcBef>
                <a:spcPts val="1441"/>
              </a:spcBef>
              <a:spcAft>
                <a:spcPct val="0"/>
              </a:spcAft>
            </a:pPr>
            <a:r>
              <a:rPr lang="en-US" sz="2391" b="1" i="1" dirty="0">
                <a:solidFill>
                  <a:srgbClr val="000000"/>
                </a:solidFill>
                <a:latin typeface="Times" charset="0"/>
                <a:ea typeface="ＭＳ Ｐゴシック" charset="0"/>
                <a:cs typeface="Times" charset="0"/>
                <a:sym typeface="Times" charset="0"/>
              </a:rPr>
              <a:t>q</a:t>
            </a:r>
            <a:r>
              <a:rPr lang="en-US" sz="2391" dirty="0">
                <a:solidFill>
                  <a:srgbClr val="000000"/>
                </a:solidFill>
                <a:latin typeface="Times" charset="0"/>
                <a:ea typeface="ＭＳ Ｐゴシック" charset="0"/>
                <a:cs typeface="Times" charset="0"/>
                <a:sym typeface="Times" charset="0"/>
              </a:rPr>
              <a:t> = probability of landing heads</a:t>
            </a:r>
          </a:p>
          <a:p>
            <a:pPr marL="40182" defTabSz="642915" fontAlgn="base">
              <a:spcBef>
                <a:spcPts val="1441"/>
              </a:spcBef>
              <a:spcAft>
                <a:spcPct val="0"/>
              </a:spcAft>
            </a:pPr>
            <a:r>
              <a:rPr lang="en-US" sz="2391" dirty="0">
                <a:solidFill>
                  <a:srgbClr val="000000"/>
                </a:solidFill>
                <a:latin typeface="Times" charset="0"/>
                <a:ea typeface="ＭＳ Ｐゴシック" charset="0"/>
                <a:cs typeface="Times" charset="0"/>
                <a:sym typeface="Times" charset="0"/>
              </a:rPr>
              <a:t>What is a good estimate of </a:t>
            </a:r>
            <a:r>
              <a:rPr lang="en-US" sz="2391" i="1" dirty="0">
                <a:solidFill>
                  <a:srgbClr val="000000"/>
                </a:solidFill>
                <a:latin typeface="Times" charset="0"/>
                <a:ea typeface="ＭＳ Ｐゴシック" charset="0"/>
                <a:cs typeface="Times" charset="0"/>
                <a:sym typeface="Times" charset="0"/>
              </a:rPr>
              <a:t>q</a:t>
            </a:r>
            <a:r>
              <a:rPr lang="en-US" sz="2391" dirty="0">
                <a:solidFill>
                  <a:srgbClr val="000000"/>
                </a:solidFill>
                <a:latin typeface="Times" charset="0"/>
                <a:ea typeface="ＭＳ Ｐゴシック" charset="0"/>
                <a:cs typeface="Times" charset="0"/>
                <a:sym typeface="Times" charset="0"/>
              </a:rPr>
              <a:t> for this coin?</a:t>
            </a:r>
          </a:p>
        </p:txBody>
      </p:sp>
      <p:sp>
        <p:nvSpPr>
          <p:cNvPr id="76805" name="Rectangle 5"/>
          <p:cNvSpPr>
            <a:spLocks/>
          </p:cNvSpPr>
          <p:nvPr/>
        </p:nvSpPr>
        <p:spPr bwMode="auto">
          <a:xfrm>
            <a:off x="4569024"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H</a:t>
            </a:r>
          </a:p>
        </p:txBody>
      </p:sp>
      <p:sp>
        <p:nvSpPr>
          <p:cNvPr id="76806" name="Rectangle 6"/>
          <p:cNvSpPr>
            <a:spLocks/>
          </p:cNvSpPr>
          <p:nvPr/>
        </p:nvSpPr>
        <p:spPr bwMode="auto">
          <a:xfrm>
            <a:off x="7239001"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T</a:t>
            </a:r>
          </a:p>
        </p:txBody>
      </p:sp>
      <p:sp>
        <p:nvSpPr>
          <p:cNvPr id="76807" name="Rectangle 7"/>
          <p:cNvSpPr>
            <a:spLocks/>
          </p:cNvSpPr>
          <p:nvPr/>
        </p:nvSpPr>
        <p:spPr bwMode="auto">
          <a:xfrm>
            <a:off x="5908477"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H</a:t>
            </a:r>
          </a:p>
        </p:txBody>
      </p:sp>
      <p:pic>
        <p:nvPicPr>
          <p:cNvPr id="76808"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54712" y="1120677"/>
            <a:ext cx="839391" cy="8617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pic>
        <p:nvPicPr>
          <p:cNvPr id="76809"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5235" y="1124026"/>
            <a:ext cx="839391" cy="8617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pic>
        <p:nvPicPr>
          <p:cNvPr id="76810" name="Picture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33618" y="1125141"/>
            <a:ext cx="807021" cy="80367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ext Box 2"/>
          <p:cNvSpPr txBox="1">
            <a:spLocks noChangeArrowheads="1"/>
          </p:cNvSpPr>
          <p:nvPr/>
        </p:nvSpPr>
        <p:spPr bwMode="auto">
          <a:xfrm>
            <a:off x="9852051" y="6575600"/>
            <a:ext cx="258961" cy="2500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anchor="b"/>
          <a:lstStyle>
            <a:lvl1pPr algn="l">
              <a:defRPr sz="1200">
                <a:solidFill>
                  <a:schemeClr val="tx1"/>
                </a:solidFill>
                <a:latin typeface="Optima" charset="0"/>
                <a:ea typeface="ＭＳ Ｐゴシック" charset="0"/>
              </a:defRPr>
            </a:lvl1pPr>
            <a:lvl2pPr algn="l">
              <a:defRPr sz="1200">
                <a:solidFill>
                  <a:schemeClr val="tx1"/>
                </a:solidFill>
                <a:latin typeface="Optima" charset="0"/>
                <a:ea typeface="ＭＳ Ｐゴシック" charset="0"/>
              </a:defRPr>
            </a:lvl2pPr>
            <a:lvl3pPr algn="l">
              <a:defRPr sz="1200">
                <a:solidFill>
                  <a:schemeClr val="tx1"/>
                </a:solidFill>
                <a:latin typeface="Optima" charset="0"/>
                <a:ea typeface="ＭＳ Ｐゴシック" charset="0"/>
              </a:defRPr>
            </a:lvl3pPr>
            <a:lvl4pPr algn="l">
              <a:defRPr sz="1200">
                <a:solidFill>
                  <a:schemeClr val="tx1"/>
                </a:solidFill>
                <a:latin typeface="Optima" charset="0"/>
                <a:ea typeface="ＭＳ Ｐゴシック" charset="0"/>
              </a:defRPr>
            </a:lvl4pPr>
            <a:lvl5pPr algn="l">
              <a:defRPr sz="1200">
                <a:solidFill>
                  <a:schemeClr val="tx1"/>
                </a:solidFill>
                <a:latin typeface="Optima" charset="0"/>
                <a:ea typeface="ＭＳ Ｐゴシック" charset="0"/>
              </a:defRPr>
            </a:lvl5pPr>
            <a:lvl6pPr fontAlgn="base">
              <a:spcBef>
                <a:spcPct val="0"/>
              </a:spcBef>
              <a:spcAft>
                <a:spcPct val="0"/>
              </a:spcAft>
              <a:defRPr sz="1200">
                <a:solidFill>
                  <a:schemeClr val="tx1"/>
                </a:solidFill>
                <a:latin typeface="Optima" charset="0"/>
                <a:ea typeface="ＭＳ Ｐゴシック" charset="0"/>
              </a:defRPr>
            </a:lvl6pPr>
            <a:lvl7pPr fontAlgn="base">
              <a:spcBef>
                <a:spcPct val="0"/>
              </a:spcBef>
              <a:spcAft>
                <a:spcPct val="0"/>
              </a:spcAft>
              <a:defRPr sz="1200">
                <a:solidFill>
                  <a:schemeClr val="tx1"/>
                </a:solidFill>
                <a:latin typeface="Optima" charset="0"/>
                <a:ea typeface="ＭＳ Ｐゴシック" charset="0"/>
              </a:defRPr>
            </a:lvl7pPr>
            <a:lvl8pPr fontAlgn="base">
              <a:spcBef>
                <a:spcPct val="0"/>
              </a:spcBef>
              <a:spcAft>
                <a:spcPct val="0"/>
              </a:spcAft>
              <a:defRPr sz="1200">
                <a:solidFill>
                  <a:schemeClr val="tx1"/>
                </a:solidFill>
                <a:latin typeface="Optima" charset="0"/>
                <a:ea typeface="ＭＳ Ｐゴシック" charset="0"/>
              </a:defRPr>
            </a:lvl8pPr>
            <a:lvl9pPr fontAlgn="base">
              <a:spcBef>
                <a:spcPct val="0"/>
              </a:spcBef>
              <a:spcAft>
                <a:spcPct val="0"/>
              </a:spcAft>
              <a:defRPr sz="1200">
                <a:solidFill>
                  <a:schemeClr val="tx1"/>
                </a:solidFill>
                <a:latin typeface="Optima" charset="0"/>
                <a:ea typeface="ＭＳ Ｐゴシック" charset="0"/>
              </a:defRPr>
            </a:lvl9pPr>
          </a:lstStyle>
          <a:p>
            <a:pPr algn="ctr" defTabSz="642915" fontAlgn="base">
              <a:spcBef>
                <a:spcPct val="0"/>
              </a:spcBef>
              <a:spcAft>
                <a:spcPct val="0"/>
              </a:spcAft>
            </a:pPr>
            <a:fld id="{93481510-FBE1-334B-BB89-324174A1810F}" type="slidenum">
              <a:rPr lang="en-US" sz="1266">
                <a:solidFill>
                  <a:srgbClr val="FFFBB6"/>
                </a:solidFill>
                <a:latin typeface="Arial" charset="0"/>
                <a:cs typeface="Arial" charset="0"/>
                <a:sym typeface="Arial" charset="0"/>
              </a:rPr>
              <a:pPr algn="ctr" defTabSz="642915" fontAlgn="base">
                <a:spcBef>
                  <a:spcPct val="0"/>
                </a:spcBef>
                <a:spcAft>
                  <a:spcPct val="0"/>
                </a:spcAft>
              </a:pPr>
              <a:t>3</a:t>
            </a:fld>
            <a:endParaRPr lang="en-US" sz="1266">
              <a:solidFill>
                <a:srgbClr val="FFFBB6"/>
              </a:solidFill>
              <a:latin typeface="Arial" charset="0"/>
              <a:cs typeface="Arial" charset="0"/>
              <a:sym typeface="Arial" charset="0"/>
            </a:endParaRPr>
          </a:p>
        </p:txBody>
      </p:sp>
      <p:sp>
        <p:nvSpPr>
          <p:cNvPr id="77827" name="Rectangle 3"/>
          <p:cNvSpPr>
            <a:spLocks/>
          </p:cNvSpPr>
          <p:nvPr/>
        </p:nvSpPr>
        <p:spPr bwMode="auto">
          <a:xfrm>
            <a:off x="2131220" y="383977"/>
            <a:ext cx="3964781" cy="4554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defTabSz="642915" fontAlgn="base">
              <a:spcBef>
                <a:spcPts val="1441"/>
              </a:spcBef>
              <a:spcAft>
                <a:spcPct val="0"/>
              </a:spcAft>
            </a:pPr>
            <a:r>
              <a:rPr lang="en-US" sz="2391">
                <a:solidFill>
                  <a:srgbClr val="000000"/>
                </a:solidFill>
                <a:latin typeface="Times" charset="0"/>
                <a:ea typeface="ＭＳ Ｐゴシック" charset="0"/>
                <a:cs typeface="Times" charset="0"/>
                <a:sym typeface="Times" charset="0"/>
              </a:rPr>
              <a:t>Likelihood approach:</a:t>
            </a:r>
          </a:p>
        </p:txBody>
      </p:sp>
      <p:sp>
        <p:nvSpPr>
          <p:cNvPr id="77828" name="Rectangle 4"/>
          <p:cNvSpPr>
            <a:spLocks/>
          </p:cNvSpPr>
          <p:nvPr/>
        </p:nvSpPr>
        <p:spPr bwMode="auto">
          <a:xfrm>
            <a:off x="2059782" y="2286000"/>
            <a:ext cx="808136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defTabSz="642915" fontAlgn="base">
              <a:spcBef>
                <a:spcPts val="949"/>
              </a:spcBef>
              <a:spcAft>
                <a:spcPct val="0"/>
              </a:spcAft>
            </a:pPr>
            <a:r>
              <a:rPr lang="en-US" sz="1547" b="1" i="1">
                <a:solidFill>
                  <a:srgbClr val="000000"/>
                </a:solidFill>
                <a:latin typeface="Times" charset="0"/>
                <a:ea typeface="ＭＳ Ｐゴシック" charset="0"/>
                <a:cs typeface="Times" charset="0"/>
                <a:sym typeface="Times" charset="0"/>
              </a:rPr>
              <a:t>q</a:t>
            </a:r>
            <a:r>
              <a:rPr lang="en-US" sz="1547">
                <a:solidFill>
                  <a:srgbClr val="000000"/>
                </a:solidFill>
                <a:latin typeface="Times" charset="0"/>
                <a:ea typeface="ＭＳ Ｐゴシック" charset="0"/>
                <a:cs typeface="Times" charset="0"/>
                <a:sym typeface="Times" charset="0"/>
              </a:rPr>
              <a:t> = probability of landing heads</a:t>
            </a:r>
          </a:p>
        </p:txBody>
      </p:sp>
      <p:sp>
        <p:nvSpPr>
          <p:cNvPr id="77829" name="Rectangle 5"/>
          <p:cNvSpPr>
            <a:spLocks/>
          </p:cNvSpPr>
          <p:nvPr/>
        </p:nvSpPr>
        <p:spPr bwMode="auto">
          <a:xfrm>
            <a:off x="2059782" y="2802806"/>
            <a:ext cx="8152805" cy="233064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349362" indent="-321457" defTabSz="642915" fontAlgn="base">
              <a:spcBef>
                <a:spcPct val="0"/>
              </a:spcBef>
              <a:spcAft>
                <a:spcPct val="0"/>
              </a:spcAft>
              <a:buClr>
                <a:srgbClr val="000000"/>
              </a:buClr>
              <a:buSzPct val="100000"/>
              <a:buFont typeface="Times" charset="0"/>
              <a:buChar char="•"/>
            </a:pPr>
            <a:r>
              <a:rPr lang="en-US" sz="2391" dirty="0">
                <a:solidFill>
                  <a:srgbClr val="000000"/>
                </a:solidFill>
                <a:latin typeface="Times" charset="0"/>
                <a:ea typeface="ＭＳ Ｐゴシック" charset="0"/>
                <a:cs typeface="Times" charset="0"/>
                <a:sym typeface="Times" charset="0"/>
              </a:rPr>
              <a:t>First choose a model</a:t>
            </a:r>
          </a:p>
          <a:p>
            <a:pPr marL="349362" indent="-321457" defTabSz="642915" fontAlgn="base">
              <a:spcBef>
                <a:spcPct val="0"/>
              </a:spcBef>
              <a:spcAft>
                <a:spcPct val="0"/>
              </a:spcAft>
              <a:buClr>
                <a:srgbClr val="000000"/>
              </a:buClr>
              <a:buSzPct val="100000"/>
              <a:buFont typeface="Arial" charset="0"/>
              <a:buChar char="•"/>
            </a:pPr>
            <a:r>
              <a:rPr lang="en-US" sz="2391" dirty="0">
                <a:solidFill>
                  <a:srgbClr val="000000"/>
                </a:solidFill>
                <a:latin typeface="Times" charset="0"/>
                <a:ea typeface="ＭＳ Ｐゴシック" charset="0"/>
                <a:cs typeface="Times" charset="0"/>
                <a:sym typeface="Times" charset="0"/>
              </a:rPr>
              <a:t>In this case, we think that the coin has an innate probability of landing heads, regardless of whether the previous toss landed heads, whether it’s sunny outside, or whether it was tossed with the right or left hand. </a:t>
            </a:r>
          </a:p>
          <a:p>
            <a:pPr marL="349362" indent="-321457" defTabSz="642915" fontAlgn="base">
              <a:spcBef>
                <a:spcPct val="0"/>
              </a:spcBef>
              <a:spcAft>
                <a:spcPct val="0"/>
              </a:spcAft>
              <a:buClr>
                <a:srgbClr val="000000"/>
              </a:buClr>
              <a:buSzPct val="100000"/>
              <a:buFont typeface="Arial" charset="0"/>
              <a:buChar char="•"/>
            </a:pPr>
            <a:r>
              <a:rPr lang="en-US" sz="2391" dirty="0">
                <a:solidFill>
                  <a:srgbClr val="000000"/>
                </a:solidFill>
                <a:latin typeface="Times" charset="0"/>
                <a:ea typeface="ＭＳ Ｐゴシック" charset="0"/>
                <a:cs typeface="Times" charset="0"/>
                <a:sym typeface="Times" charset="0"/>
              </a:rPr>
              <a:t>The simple model we will use is the binomial distribution.</a:t>
            </a:r>
          </a:p>
        </p:txBody>
      </p:sp>
      <p:sp>
        <p:nvSpPr>
          <p:cNvPr id="77830" name="Rectangle 6"/>
          <p:cNvSpPr>
            <a:spLocks/>
          </p:cNvSpPr>
          <p:nvPr/>
        </p:nvSpPr>
        <p:spPr bwMode="auto">
          <a:xfrm>
            <a:off x="4569024"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H</a:t>
            </a:r>
          </a:p>
        </p:txBody>
      </p:sp>
      <p:sp>
        <p:nvSpPr>
          <p:cNvPr id="77831" name="Rectangle 7"/>
          <p:cNvSpPr>
            <a:spLocks/>
          </p:cNvSpPr>
          <p:nvPr/>
        </p:nvSpPr>
        <p:spPr bwMode="auto">
          <a:xfrm>
            <a:off x="7239001"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T</a:t>
            </a:r>
          </a:p>
        </p:txBody>
      </p:sp>
      <p:sp>
        <p:nvSpPr>
          <p:cNvPr id="77832" name="Rectangle 8"/>
          <p:cNvSpPr>
            <a:spLocks/>
          </p:cNvSpPr>
          <p:nvPr/>
        </p:nvSpPr>
        <p:spPr bwMode="auto">
          <a:xfrm>
            <a:off x="5908477"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H</a:t>
            </a:r>
          </a:p>
        </p:txBody>
      </p:sp>
      <p:pic>
        <p:nvPicPr>
          <p:cNvPr id="77833"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54712" y="1120677"/>
            <a:ext cx="839391" cy="8617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pic>
        <p:nvPicPr>
          <p:cNvPr id="77834"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5235" y="1124026"/>
            <a:ext cx="839391" cy="8617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pic>
        <p:nvPicPr>
          <p:cNvPr id="77835" name="Picture 1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33618" y="1125141"/>
            <a:ext cx="807021" cy="80367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ext Box 2"/>
          <p:cNvSpPr txBox="1">
            <a:spLocks noChangeArrowheads="1"/>
          </p:cNvSpPr>
          <p:nvPr/>
        </p:nvSpPr>
        <p:spPr bwMode="auto">
          <a:xfrm>
            <a:off x="9852051" y="6575600"/>
            <a:ext cx="258961" cy="2500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anchor="b"/>
          <a:lstStyle>
            <a:lvl1pPr algn="l">
              <a:defRPr sz="1200">
                <a:solidFill>
                  <a:schemeClr val="tx1"/>
                </a:solidFill>
                <a:latin typeface="Optima" charset="0"/>
                <a:ea typeface="ＭＳ Ｐゴシック" charset="0"/>
              </a:defRPr>
            </a:lvl1pPr>
            <a:lvl2pPr algn="l">
              <a:defRPr sz="1200">
                <a:solidFill>
                  <a:schemeClr val="tx1"/>
                </a:solidFill>
                <a:latin typeface="Optima" charset="0"/>
                <a:ea typeface="ＭＳ Ｐゴシック" charset="0"/>
              </a:defRPr>
            </a:lvl2pPr>
            <a:lvl3pPr algn="l">
              <a:defRPr sz="1200">
                <a:solidFill>
                  <a:schemeClr val="tx1"/>
                </a:solidFill>
                <a:latin typeface="Optima" charset="0"/>
                <a:ea typeface="ＭＳ Ｐゴシック" charset="0"/>
              </a:defRPr>
            </a:lvl3pPr>
            <a:lvl4pPr algn="l">
              <a:defRPr sz="1200">
                <a:solidFill>
                  <a:schemeClr val="tx1"/>
                </a:solidFill>
                <a:latin typeface="Optima" charset="0"/>
                <a:ea typeface="ＭＳ Ｐゴシック" charset="0"/>
              </a:defRPr>
            </a:lvl4pPr>
            <a:lvl5pPr algn="l">
              <a:defRPr sz="1200">
                <a:solidFill>
                  <a:schemeClr val="tx1"/>
                </a:solidFill>
                <a:latin typeface="Optima" charset="0"/>
                <a:ea typeface="ＭＳ Ｐゴシック" charset="0"/>
              </a:defRPr>
            </a:lvl5pPr>
            <a:lvl6pPr fontAlgn="base">
              <a:spcBef>
                <a:spcPct val="0"/>
              </a:spcBef>
              <a:spcAft>
                <a:spcPct val="0"/>
              </a:spcAft>
              <a:defRPr sz="1200">
                <a:solidFill>
                  <a:schemeClr val="tx1"/>
                </a:solidFill>
                <a:latin typeface="Optima" charset="0"/>
                <a:ea typeface="ＭＳ Ｐゴシック" charset="0"/>
              </a:defRPr>
            </a:lvl6pPr>
            <a:lvl7pPr fontAlgn="base">
              <a:spcBef>
                <a:spcPct val="0"/>
              </a:spcBef>
              <a:spcAft>
                <a:spcPct val="0"/>
              </a:spcAft>
              <a:defRPr sz="1200">
                <a:solidFill>
                  <a:schemeClr val="tx1"/>
                </a:solidFill>
                <a:latin typeface="Optima" charset="0"/>
                <a:ea typeface="ＭＳ Ｐゴシック" charset="0"/>
              </a:defRPr>
            </a:lvl7pPr>
            <a:lvl8pPr fontAlgn="base">
              <a:spcBef>
                <a:spcPct val="0"/>
              </a:spcBef>
              <a:spcAft>
                <a:spcPct val="0"/>
              </a:spcAft>
              <a:defRPr sz="1200">
                <a:solidFill>
                  <a:schemeClr val="tx1"/>
                </a:solidFill>
                <a:latin typeface="Optima" charset="0"/>
                <a:ea typeface="ＭＳ Ｐゴシック" charset="0"/>
              </a:defRPr>
            </a:lvl8pPr>
            <a:lvl9pPr fontAlgn="base">
              <a:spcBef>
                <a:spcPct val="0"/>
              </a:spcBef>
              <a:spcAft>
                <a:spcPct val="0"/>
              </a:spcAft>
              <a:defRPr sz="1200">
                <a:solidFill>
                  <a:schemeClr val="tx1"/>
                </a:solidFill>
                <a:latin typeface="Optima" charset="0"/>
                <a:ea typeface="ＭＳ Ｐゴシック" charset="0"/>
              </a:defRPr>
            </a:lvl9pPr>
          </a:lstStyle>
          <a:p>
            <a:pPr algn="ctr" defTabSz="642915" fontAlgn="base">
              <a:spcBef>
                <a:spcPct val="0"/>
              </a:spcBef>
              <a:spcAft>
                <a:spcPct val="0"/>
              </a:spcAft>
            </a:pPr>
            <a:fld id="{7A5CA2FE-89B5-7840-B025-4D6F9B3A6BA7}" type="slidenum">
              <a:rPr lang="en-US" sz="1266">
                <a:solidFill>
                  <a:srgbClr val="FFFBB6"/>
                </a:solidFill>
                <a:latin typeface="Arial" charset="0"/>
                <a:cs typeface="Arial" charset="0"/>
                <a:sym typeface="Arial" charset="0"/>
              </a:rPr>
              <a:pPr algn="ctr" defTabSz="642915" fontAlgn="base">
                <a:spcBef>
                  <a:spcPct val="0"/>
                </a:spcBef>
                <a:spcAft>
                  <a:spcPct val="0"/>
                </a:spcAft>
              </a:pPr>
              <a:t>4</a:t>
            </a:fld>
            <a:endParaRPr lang="en-US" sz="1266">
              <a:solidFill>
                <a:srgbClr val="FFFBB6"/>
              </a:solidFill>
              <a:latin typeface="Arial" charset="0"/>
              <a:cs typeface="Arial" charset="0"/>
              <a:sym typeface="Arial" charset="0"/>
            </a:endParaRPr>
          </a:p>
        </p:txBody>
      </p:sp>
      <p:sp>
        <p:nvSpPr>
          <p:cNvPr id="78851" name="Rectangle 3"/>
          <p:cNvSpPr>
            <a:spLocks/>
          </p:cNvSpPr>
          <p:nvPr/>
        </p:nvSpPr>
        <p:spPr bwMode="auto">
          <a:xfrm>
            <a:off x="2131220" y="383977"/>
            <a:ext cx="3964781" cy="4554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defTabSz="642915" fontAlgn="base">
              <a:spcBef>
                <a:spcPts val="1441"/>
              </a:spcBef>
              <a:spcAft>
                <a:spcPct val="0"/>
              </a:spcAft>
            </a:pPr>
            <a:r>
              <a:rPr lang="en-US" sz="2391">
                <a:solidFill>
                  <a:srgbClr val="000000"/>
                </a:solidFill>
                <a:latin typeface="Times" charset="0"/>
                <a:ea typeface="ＭＳ Ｐゴシック" charset="0"/>
                <a:cs typeface="Times" charset="0"/>
                <a:sym typeface="Times" charset="0"/>
              </a:rPr>
              <a:t>Likelihood approach:</a:t>
            </a:r>
          </a:p>
        </p:txBody>
      </p:sp>
      <p:sp>
        <p:nvSpPr>
          <p:cNvPr id="78852" name="Rectangle 4"/>
          <p:cNvSpPr>
            <a:spLocks/>
          </p:cNvSpPr>
          <p:nvPr/>
        </p:nvSpPr>
        <p:spPr bwMode="auto">
          <a:xfrm>
            <a:off x="2059782" y="2286000"/>
            <a:ext cx="808136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defTabSz="642915" fontAlgn="base">
              <a:spcBef>
                <a:spcPts val="949"/>
              </a:spcBef>
              <a:spcAft>
                <a:spcPct val="0"/>
              </a:spcAft>
            </a:pPr>
            <a:r>
              <a:rPr lang="en-US" sz="1547" b="1" i="1">
                <a:solidFill>
                  <a:srgbClr val="000000"/>
                </a:solidFill>
                <a:latin typeface="Times" charset="0"/>
                <a:ea typeface="ＭＳ Ｐゴシック" charset="0"/>
                <a:cs typeface="Times" charset="0"/>
                <a:sym typeface="Times" charset="0"/>
              </a:rPr>
              <a:t>q</a:t>
            </a:r>
            <a:r>
              <a:rPr lang="en-US" sz="1547">
                <a:solidFill>
                  <a:srgbClr val="000000"/>
                </a:solidFill>
                <a:latin typeface="Times" charset="0"/>
                <a:ea typeface="ＭＳ Ｐゴシック" charset="0"/>
                <a:cs typeface="Times" charset="0"/>
                <a:sym typeface="Times" charset="0"/>
              </a:rPr>
              <a:t> = probability of landing heads</a:t>
            </a:r>
          </a:p>
        </p:txBody>
      </p:sp>
      <p:sp>
        <p:nvSpPr>
          <p:cNvPr id="78853" name="Rectangle 5"/>
          <p:cNvSpPr>
            <a:spLocks/>
          </p:cNvSpPr>
          <p:nvPr/>
        </p:nvSpPr>
        <p:spPr bwMode="auto">
          <a:xfrm>
            <a:off x="2059782" y="2802806"/>
            <a:ext cx="8152805" cy="233064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349362" indent="-321457" defTabSz="642915" fontAlgn="base">
              <a:spcBef>
                <a:spcPct val="0"/>
              </a:spcBef>
              <a:spcAft>
                <a:spcPct val="0"/>
              </a:spcAft>
              <a:buClr>
                <a:srgbClr val="000000"/>
              </a:buClr>
              <a:buSzPct val="100000"/>
              <a:buFont typeface="Arial" charset="0"/>
              <a:buChar char="•"/>
            </a:pPr>
            <a:r>
              <a:rPr lang="en-US" sz="2391">
                <a:solidFill>
                  <a:srgbClr val="000000"/>
                </a:solidFill>
                <a:latin typeface="Times" charset="0"/>
                <a:ea typeface="ＭＳ Ｐゴシック" charset="0"/>
                <a:cs typeface="Times" charset="0"/>
                <a:sym typeface="Times" charset="0"/>
              </a:rPr>
              <a:t>First choose a model (binomial distribution) </a:t>
            </a:r>
          </a:p>
          <a:p>
            <a:pPr marL="349362" indent="-321457" defTabSz="642915" fontAlgn="base">
              <a:spcBef>
                <a:spcPct val="0"/>
              </a:spcBef>
              <a:spcAft>
                <a:spcPct val="0"/>
              </a:spcAft>
              <a:buClr>
                <a:srgbClr val="000000"/>
              </a:buClr>
              <a:buSzPct val="100000"/>
              <a:buFont typeface="Arial" charset="0"/>
              <a:buChar char="•"/>
            </a:pPr>
            <a:r>
              <a:rPr lang="en-US" sz="2391">
                <a:solidFill>
                  <a:srgbClr val="000000"/>
                </a:solidFill>
                <a:latin typeface="Times" charset="0"/>
                <a:ea typeface="ＭＳ Ｐゴシック" charset="0"/>
                <a:cs typeface="Times" charset="0"/>
                <a:sym typeface="Times" charset="0"/>
              </a:rPr>
              <a:t>We now have our model and our data (2 heads out of 3 tosses). </a:t>
            </a:r>
          </a:p>
          <a:p>
            <a:pPr marL="349362" indent="-321457" defTabSz="642915" fontAlgn="base">
              <a:spcBef>
                <a:spcPct val="0"/>
              </a:spcBef>
              <a:spcAft>
                <a:spcPct val="0"/>
              </a:spcAft>
              <a:buClr>
                <a:srgbClr val="000000"/>
              </a:buClr>
              <a:buSzPct val="100000"/>
              <a:buFont typeface="Arial" charset="0"/>
              <a:buChar char="•"/>
            </a:pPr>
            <a:r>
              <a:rPr lang="en-US" sz="2391">
                <a:solidFill>
                  <a:srgbClr val="000000"/>
                </a:solidFill>
                <a:latin typeface="Times" charset="0"/>
                <a:ea typeface="ＭＳ Ｐゴシック" charset="0"/>
                <a:cs typeface="Times" charset="0"/>
                <a:sym typeface="Times" charset="0"/>
              </a:rPr>
              <a:t>Definition:</a:t>
            </a:r>
          </a:p>
          <a:p>
            <a:pPr marL="349362" indent="-321457" algn="ctr" defTabSz="642915" fontAlgn="base">
              <a:spcBef>
                <a:spcPct val="0"/>
              </a:spcBef>
              <a:spcAft>
                <a:spcPct val="0"/>
              </a:spcAft>
            </a:pPr>
            <a:r>
              <a:rPr lang="en-US" sz="2391" b="1">
                <a:solidFill>
                  <a:srgbClr val="000000"/>
                </a:solidFill>
                <a:latin typeface="Times" charset="0"/>
                <a:ea typeface="ＭＳ Ｐゴシック" charset="0"/>
                <a:cs typeface="Times" charset="0"/>
                <a:sym typeface="Times" charset="0"/>
              </a:rPr>
              <a:t>Likelihood</a:t>
            </a:r>
            <a:r>
              <a:rPr lang="en-US" sz="2391">
                <a:solidFill>
                  <a:srgbClr val="000000"/>
                </a:solidFill>
                <a:latin typeface="Times" charset="0"/>
                <a:ea typeface="ＭＳ Ｐゴシック" charset="0"/>
                <a:cs typeface="Times" charset="0"/>
                <a:sym typeface="Times" charset="0"/>
              </a:rPr>
              <a:t> of the </a:t>
            </a:r>
            <a:r>
              <a:rPr lang="en-US" sz="2391">
                <a:solidFill>
                  <a:srgbClr val="FF0000"/>
                </a:solidFill>
                <a:latin typeface="Times" charset="0"/>
                <a:ea typeface="ＭＳ Ｐゴシック" charset="0"/>
                <a:cs typeface="Times" charset="0"/>
                <a:sym typeface="Times" charset="0"/>
              </a:rPr>
              <a:t>hypothesis</a:t>
            </a:r>
            <a:r>
              <a:rPr lang="en-US" sz="2391">
                <a:solidFill>
                  <a:srgbClr val="000000"/>
                </a:solidFill>
                <a:latin typeface="Times" charset="0"/>
                <a:ea typeface="ＭＳ Ｐゴシック" charset="0"/>
                <a:cs typeface="Times" charset="0"/>
                <a:sym typeface="Times" charset="0"/>
              </a:rPr>
              <a:t> given the </a:t>
            </a:r>
            <a:r>
              <a:rPr lang="en-US" sz="2391">
                <a:solidFill>
                  <a:srgbClr val="0000FF"/>
                </a:solidFill>
                <a:latin typeface="Times" charset="0"/>
                <a:ea typeface="ＭＳ Ｐゴシック" charset="0"/>
                <a:cs typeface="Times" charset="0"/>
                <a:sym typeface="Times" charset="0"/>
              </a:rPr>
              <a:t>data</a:t>
            </a:r>
            <a:r>
              <a:rPr lang="en-US" sz="2391">
                <a:solidFill>
                  <a:srgbClr val="000000"/>
                </a:solidFill>
                <a:latin typeface="Times" charset="0"/>
                <a:ea typeface="ＭＳ Ｐゴシック" charset="0"/>
                <a:cs typeface="Times" charset="0"/>
                <a:sym typeface="Times" charset="0"/>
              </a:rPr>
              <a:t> </a:t>
            </a:r>
          </a:p>
          <a:p>
            <a:pPr marL="349362" indent="-321457" algn="ctr" defTabSz="642915" fontAlgn="base">
              <a:spcBef>
                <a:spcPct val="0"/>
              </a:spcBef>
              <a:spcAft>
                <a:spcPct val="0"/>
              </a:spcAft>
            </a:pPr>
            <a:r>
              <a:rPr lang="en-US" sz="2391">
                <a:solidFill>
                  <a:srgbClr val="000000"/>
                </a:solidFill>
                <a:latin typeface="Times" charset="0"/>
                <a:ea typeface="ＭＳ Ｐゴシック" charset="0"/>
                <a:cs typeface="Times" charset="0"/>
                <a:sym typeface="Times" charset="0"/>
              </a:rPr>
              <a:t>is proportional to the </a:t>
            </a:r>
          </a:p>
          <a:p>
            <a:pPr marL="349362" indent="-321457" algn="ctr" defTabSz="642915" fontAlgn="base">
              <a:spcBef>
                <a:spcPct val="0"/>
              </a:spcBef>
              <a:spcAft>
                <a:spcPct val="0"/>
              </a:spcAft>
            </a:pPr>
            <a:r>
              <a:rPr lang="en-US" sz="2391" i="1">
                <a:solidFill>
                  <a:srgbClr val="000000"/>
                </a:solidFill>
                <a:latin typeface="Times" charset="0"/>
                <a:ea typeface="ＭＳ Ｐゴシック" charset="0"/>
                <a:cs typeface="Times" charset="0"/>
                <a:sym typeface="Times" charset="0"/>
              </a:rPr>
              <a:t>Probability</a:t>
            </a:r>
            <a:r>
              <a:rPr lang="en-US" sz="2391">
                <a:solidFill>
                  <a:srgbClr val="000000"/>
                </a:solidFill>
                <a:latin typeface="Times" charset="0"/>
                <a:ea typeface="ＭＳ Ｐゴシック" charset="0"/>
                <a:cs typeface="Times" charset="0"/>
                <a:sym typeface="Times" charset="0"/>
              </a:rPr>
              <a:t> of the </a:t>
            </a:r>
            <a:r>
              <a:rPr lang="en-US" sz="2391">
                <a:solidFill>
                  <a:srgbClr val="0000FF"/>
                </a:solidFill>
                <a:latin typeface="Times" charset="0"/>
                <a:ea typeface="ＭＳ Ｐゴシック" charset="0"/>
                <a:cs typeface="Times" charset="0"/>
                <a:sym typeface="Times" charset="0"/>
              </a:rPr>
              <a:t>data</a:t>
            </a:r>
            <a:r>
              <a:rPr lang="en-US" sz="2391">
                <a:solidFill>
                  <a:srgbClr val="000000"/>
                </a:solidFill>
                <a:latin typeface="Times" charset="0"/>
                <a:ea typeface="ＭＳ Ｐゴシック" charset="0"/>
                <a:cs typeface="Times" charset="0"/>
                <a:sym typeface="Times" charset="0"/>
              </a:rPr>
              <a:t> given the </a:t>
            </a:r>
            <a:r>
              <a:rPr lang="en-US" sz="2391">
                <a:solidFill>
                  <a:srgbClr val="FF0000"/>
                </a:solidFill>
                <a:latin typeface="Times" charset="0"/>
                <a:ea typeface="ＭＳ Ｐゴシック" charset="0"/>
                <a:cs typeface="Times" charset="0"/>
                <a:sym typeface="Times" charset="0"/>
              </a:rPr>
              <a:t>hypothesis</a:t>
            </a:r>
          </a:p>
        </p:txBody>
      </p:sp>
      <p:sp>
        <p:nvSpPr>
          <p:cNvPr id="78854" name="Rectangle 6"/>
          <p:cNvSpPr>
            <a:spLocks/>
          </p:cNvSpPr>
          <p:nvPr/>
        </p:nvSpPr>
        <p:spPr bwMode="auto">
          <a:xfrm>
            <a:off x="4569024"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H</a:t>
            </a:r>
          </a:p>
        </p:txBody>
      </p:sp>
      <p:sp>
        <p:nvSpPr>
          <p:cNvPr id="78855" name="Rectangle 7"/>
          <p:cNvSpPr>
            <a:spLocks/>
          </p:cNvSpPr>
          <p:nvPr/>
        </p:nvSpPr>
        <p:spPr bwMode="auto">
          <a:xfrm>
            <a:off x="7239001"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T</a:t>
            </a:r>
          </a:p>
        </p:txBody>
      </p:sp>
      <p:sp>
        <p:nvSpPr>
          <p:cNvPr id="78856" name="Rectangle 8"/>
          <p:cNvSpPr>
            <a:spLocks/>
          </p:cNvSpPr>
          <p:nvPr/>
        </p:nvSpPr>
        <p:spPr bwMode="auto">
          <a:xfrm>
            <a:off x="5908477"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H</a:t>
            </a:r>
          </a:p>
        </p:txBody>
      </p:sp>
      <p:pic>
        <p:nvPicPr>
          <p:cNvPr id="78857"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54712" y="1120677"/>
            <a:ext cx="839391" cy="8617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pic>
        <p:nvPicPr>
          <p:cNvPr id="78858"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5235" y="1124026"/>
            <a:ext cx="839391" cy="8617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pic>
        <p:nvPicPr>
          <p:cNvPr id="78859" name="Picture 1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33618" y="1125141"/>
            <a:ext cx="807021" cy="80367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ext Box 2"/>
          <p:cNvSpPr txBox="1">
            <a:spLocks noChangeArrowheads="1"/>
          </p:cNvSpPr>
          <p:nvPr/>
        </p:nvSpPr>
        <p:spPr bwMode="auto">
          <a:xfrm>
            <a:off x="9852051" y="6575600"/>
            <a:ext cx="258961" cy="2500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anchor="b"/>
          <a:lstStyle>
            <a:lvl1pPr algn="l">
              <a:defRPr sz="1200">
                <a:solidFill>
                  <a:schemeClr val="tx1"/>
                </a:solidFill>
                <a:latin typeface="Optima" charset="0"/>
                <a:ea typeface="ＭＳ Ｐゴシック" charset="0"/>
              </a:defRPr>
            </a:lvl1pPr>
            <a:lvl2pPr algn="l">
              <a:defRPr sz="1200">
                <a:solidFill>
                  <a:schemeClr val="tx1"/>
                </a:solidFill>
                <a:latin typeface="Optima" charset="0"/>
                <a:ea typeface="ＭＳ Ｐゴシック" charset="0"/>
              </a:defRPr>
            </a:lvl2pPr>
            <a:lvl3pPr algn="l">
              <a:defRPr sz="1200">
                <a:solidFill>
                  <a:schemeClr val="tx1"/>
                </a:solidFill>
                <a:latin typeface="Optima" charset="0"/>
                <a:ea typeface="ＭＳ Ｐゴシック" charset="0"/>
              </a:defRPr>
            </a:lvl3pPr>
            <a:lvl4pPr algn="l">
              <a:defRPr sz="1200">
                <a:solidFill>
                  <a:schemeClr val="tx1"/>
                </a:solidFill>
                <a:latin typeface="Optima" charset="0"/>
                <a:ea typeface="ＭＳ Ｐゴシック" charset="0"/>
              </a:defRPr>
            </a:lvl4pPr>
            <a:lvl5pPr algn="l">
              <a:defRPr sz="1200">
                <a:solidFill>
                  <a:schemeClr val="tx1"/>
                </a:solidFill>
                <a:latin typeface="Optima" charset="0"/>
                <a:ea typeface="ＭＳ Ｐゴシック" charset="0"/>
              </a:defRPr>
            </a:lvl5pPr>
            <a:lvl6pPr fontAlgn="base">
              <a:spcBef>
                <a:spcPct val="0"/>
              </a:spcBef>
              <a:spcAft>
                <a:spcPct val="0"/>
              </a:spcAft>
              <a:defRPr sz="1200">
                <a:solidFill>
                  <a:schemeClr val="tx1"/>
                </a:solidFill>
                <a:latin typeface="Optima" charset="0"/>
                <a:ea typeface="ＭＳ Ｐゴシック" charset="0"/>
              </a:defRPr>
            </a:lvl6pPr>
            <a:lvl7pPr fontAlgn="base">
              <a:spcBef>
                <a:spcPct val="0"/>
              </a:spcBef>
              <a:spcAft>
                <a:spcPct val="0"/>
              </a:spcAft>
              <a:defRPr sz="1200">
                <a:solidFill>
                  <a:schemeClr val="tx1"/>
                </a:solidFill>
                <a:latin typeface="Optima" charset="0"/>
                <a:ea typeface="ＭＳ Ｐゴシック" charset="0"/>
              </a:defRPr>
            </a:lvl7pPr>
            <a:lvl8pPr fontAlgn="base">
              <a:spcBef>
                <a:spcPct val="0"/>
              </a:spcBef>
              <a:spcAft>
                <a:spcPct val="0"/>
              </a:spcAft>
              <a:defRPr sz="1200">
                <a:solidFill>
                  <a:schemeClr val="tx1"/>
                </a:solidFill>
                <a:latin typeface="Optima" charset="0"/>
                <a:ea typeface="ＭＳ Ｐゴシック" charset="0"/>
              </a:defRPr>
            </a:lvl8pPr>
            <a:lvl9pPr fontAlgn="base">
              <a:spcBef>
                <a:spcPct val="0"/>
              </a:spcBef>
              <a:spcAft>
                <a:spcPct val="0"/>
              </a:spcAft>
              <a:defRPr sz="1200">
                <a:solidFill>
                  <a:schemeClr val="tx1"/>
                </a:solidFill>
                <a:latin typeface="Optima" charset="0"/>
                <a:ea typeface="ＭＳ Ｐゴシック" charset="0"/>
              </a:defRPr>
            </a:lvl9pPr>
          </a:lstStyle>
          <a:p>
            <a:pPr algn="ctr" defTabSz="642915" fontAlgn="base">
              <a:spcBef>
                <a:spcPct val="0"/>
              </a:spcBef>
              <a:spcAft>
                <a:spcPct val="0"/>
              </a:spcAft>
            </a:pPr>
            <a:fld id="{E6098DB9-6A44-3441-86D0-590EBB3013EF}" type="slidenum">
              <a:rPr lang="en-US" sz="1266">
                <a:solidFill>
                  <a:srgbClr val="FFFBB6"/>
                </a:solidFill>
                <a:latin typeface="Arial" charset="0"/>
                <a:cs typeface="Arial" charset="0"/>
                <a:sym typeface="Arial" charset="0"/>
              </a:rPr>
              <a:pPr algn="ctr" defTabSz="642915" fontAlgn="base">
                <a:spcBef>
                  <a:spcPct val="0"/>
                </a:spcBef>
                <a:spcAft>
                  <a:spcPct val="0"/>
                </a:spcAft>
              </a:pPr>
              <a:t>5</a:t>
            </a:fld>
            <a:endParaRPr lang="en-US" sz="1266">
              <a:solidFill>
                <a:srgbClr val="FFFBB6"/>
              </a:solidFill>
              <a:latin typeface="Arial" charset="0"/>
              <a:cs typeface="Arial" charset="0"/>
              <a:sym typeface="Arial" charset="0"/>
            </a:endParaRPr>
          </a:p>
        </p:txBody>
      </p:sp>
      <p:sp>
        <p:nvSpPr>
          <p:cNvPr id="79875" name="Rectangle 3"/>
          <p:cNvSpPr>
            <a:spLocks/>
          </p:cNvSpPr>
          <p:nvPr/>
        </p:nvSpPr>
        <p:spPr bwMode="auto">
          <a:xfrm>
            <a:off x="2131220" y="383977"/>
            <a:ext cx="3964781" cy="4554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defTabSz="642915" fontAlgn="base">
              <a:spcBef>
                <a:spcPts val="1441"/>
              </a:spcBef>
              <a:spcAft>
                <a:spcPct val="0"/>
              </a:spcAft>
            </a:pPr>
            <a:r>
              <a:rPr lang="en-US" sz="2391">
                <a:solidFill>
                  <a:srgbClr val="000000"/>
                </a:solidFill>
                <a:latin typeface="Times" charset="0"/>
                <a:ea typeface="ＭＳ Ｐゴシック" charset="0"/>
                <a:cs typeface="Times" charset="0"/>
                <a:sym typeface="Times" charset="0"/>
              </a:rPr>
              <a:t>Likelihood approach:</a:t>
            </a:r>
          </a:p>
        </p:txBody>
      </p:sp>
      <p:sp>
        <p:nvSpPr>
          <p:cNvPr id="79876" name="Rectangle 4"/>
          <p:cNvSpPr>
            <a:spLocks/>
          </p:cNvSpPr>
          <p:nvPr/>
        </p:nvSpPr>
        <p:spPr bwMode="auto">
          <a:xfrm>
            <a:off x="2059782" y="2286000"/>
            <a:ext cx="808136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defTabSz="642915" fontAlgn="base">
              <a:spcBef>
                <a:spcPts val="949"/>
              </a:spcBef>
              <a:spcAft>
                <a:spcPct val="0"/>
              </a:spcAft>
            </a:pPr>
            <a:r>
              <a:rPr lang="en-US" sz="1547" b="1" i="1">
                <a:solidFill>
                  <a:srgbClr val="000000"/>
                </a:solidFill>
                <a:latin typeface="Times" charset="0"/>
                <a:ea typeface="ＭＳ Ｐゴシック" charset="0"/>
                <a:cs typeface="Times" charset="0"/>
                <a:sym typeface="Times" charset="0"/>
              </a:rPr>
              <a:t>q</a:t>
            </a:r>
            <a:r>
              <a:rPr lang="en-US" sz="1547">
                <a:solidFill>
                  <a:srgbClr val="000000"/>
                </a:solidFill>
                <a:latin typeface="Times" charset="0"/>
                <a:ea typeface="ＭＳ Ｐゴシック" charset="0"/>
                <a:cs typeface="Times" charset="0"/>
                <a:sym typeface="Times" charset="0"/>
              </a:rPr>
              <a:t> = probability of landing heads</a:t>
            </a:r>
          </a:p>
        </p:txBody>
      </p:sp>
      <p:sp>
        <p:nvSpPr>
          <p:cNvPr id="79877" name="Rectangle 5"/>
          <p:cNvSpPr>
            <a:spLocks/>
          </p:cNvSpPr>
          <p:nvPr/>
        </p:nvSpPr>
        <p:spPr bwMode="auto">
          <a:xfrm>
            <a:off x="2059782" y="2802806"/>
            <a:ext cx="8152805" cy="233064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97812" indent="-457630" algn="ctr" defTabSz="642915" fontAlgn="base">
              <a:spcBef>
                <a:spcPct val="0"/>
              </a:spcBef>
              <a:spcAft>
                <a:spcPct val="0"/>
              </a:spcAft>
            </a:pPr>
            <a:r>
              <a:rPr lang="en-US" sz="2391" b="1" dirty="0">
                <a:solidFill>
                  <a:srgbClr val="808080"/>
                </a:solidFill>
                <a:latin typeface="Times" charset="0"/>
                <a:ea typeface="ＭＳ Ｐゴシック" charset="0"/>
                <a:cs typeface="Times" charset="0"/>
                <a:sym typeface="Times" charset="0"/>
              </a:rPr>
              <a:t>Likelihood</a:t>
            </a:r>
            <a:r>
              <a:rPr lang="en-US" sz="2391" dirty="0">
                <a:solidFill>
                  <a:srgbClr val="808080"/>
                </a:solidFill>
                <a:latin typeface="Times" charset="0"/>
                <a:ea typeface="ＭＳ Ｐゴシック" charset="0"/>
                <a:cs typeface="Times" charset="0"/>
                <a:sym typeface="Times" charset="0"/>
              </a:rPr>
              <a:t> of the hypothesis given the data </a:t>
            </a:r>
          </a:p>
          <a:p>
            <a:pPr marL="497812" indent="-457630" algn="ctr" defTabSz="642915" fontAlgn="base">
              <a:spcBef>
                <a:spcPct val="0"/>
              </a:spcBef>
              <a:spcAft>
                <a:spcPct val="0"/>
              </a:spcAft>
            </a:pPr>
            <a:r>
              <a:rPr lang="en-US" sz="2391" dirty="0">
                <a:solidFill>
                  <a:srgbClr val="808080"/>
                </a:solidFill>
                <a:latin typeface="Times" charset="0"/>
                <a:ea typeface="ＭＳ Ｐゴシック" charset="0"/>
                <a:cs typeface="Times" charset="0"/>
                <a:sym typeface="Times" charset="0"/>
              </a:rPr>
              <a:t>is proportional to the </a:t>
            </a:r>
          </a:p>
          <a:p>
            <a:pPr marL="497812" indent="-457630" algn="ctr" defTabSz="642915" fontAlgn="base">
              <a:spcBef>
                <a:spcPct val="0"/>
              </a:spcBef>
              <a:spcAft>
                <a:spcPct val="0"/>
              </a:spcAft>
            </a:pPr>
            <a:r>
              <a:rPr lang="en-US" sz="2391" i="1" dirty="0">
                <a:solidFill>
                  <a:srgbClr val="000000"/>
                </a:solidFill>
                <a:latin typeface="Times" charset="0"/>
                <a:ea typeface="ＭＳ Ｐゴシック" charset="0"/>
                <a:cs typeface="Times" charset="0"/>
                <a:sym typeface="Times" charset="0"/>
              </a:rPr>
              <a:t>Probability</a:t>
            </a:r>
            <a:r>
              <a:rPr lang="en-US" sz="2391" dirty="0">
                <a:solidFill>
                  <a:srgbClr val="000000"/>
                </a:solidFill>
                <a:latin typeface="Times" charset="0"/>
                <a:ea typeface="ＭＳ Ｐゴシック" charset="0"/>
                <a:cs typeface="Times" charset="0"/>
                <a:sym typeface="Times" charset="0"/>
              </a:rPr>
              <a:t> of the </a:t>
            </a:r>
            <a:r>
              <a:rPr lang="en-US" sz="2391" dirty="0">
                <a:solidFill>
                  <a:srgbClr val="0000FF"/>
                </a:solidFill>
                <a:latin typeface="Times" charset="0"/>
                <a:ea typeface="ＭＳ Ｐゴシック" charset="0"/>
                <a:cs typeface="Times" charset="0"/>
                <a:sym typeface="Times" charset="0"/>
              </a:rPr>
              <a:t>data</a:t>
            </a:r>
            <a:r>
              <a:rPr lang="en-US" sz="2391" dirty="0">
                <a:solidFill>
                  <a:srgbClr val="000000"/>
                </a:solidFill>
                <a:latin typeface="Times" charset="0"/>
                <a:ea typeface="ＭＳ Ｐゴシック" charset="0"/>
                <a:cs typeface="Times" charset="0"/>
                <a:sym typeface="Times" charset="0"/>
              </a:rPr>
              <a:t> given the </a:t>
            </a:r>
            <a:r>
              <a:rPr lang="en-US" sz="2391" dirty="0">
                <a:solidFill>
                  <a:srgbClr val="FF0000"/>
                </a:solidFill>
                <a:latin typeface="Times" charset="0"/>
                <a:ea typeface="ＭＳ Ｐゴシック" charset="0"/>
                <a:cs typeface="Times" charset="0"/>
                <a:sym typeface="Times" charset="0"/>
              </a:rPr>
              <a:t>hypothesis</a:t>
            </a:r>
          </a:p>
          <a:p>
            <a:pPr marL="497812" indent="-457630" algn="ctr" defTabSz="642915" fontAlgn="base">
              <a:spcBef>
                <a:spcPct val="0"/>
              </a:spcBef>
              <a:spcAft>
                <a:spcPct val="0"/>
              </a:spcAft>
            </a:pPr>
            <a:endParaRPr lang="en-US" sz="2391" dirty="0">
              <a:solidFill>
                <a:srgbClr val="FF0000"/>
              </a:solidFill>
              <a:latin typeface="Times" charset="0"/>
              <a:ea typeface="ＭＳ Ｐゴシック" charset="0"/>
              <a:cs typeface="Times" charset="0"/>
              <a:sym typeface="Times" charset="0"/>
            </a:endParaRPr>
          </a:p>
          <a:p>
            <a:pPr marL="497812" indent="-457630" defTabSz="642915" fontAlgn="base">
              <a:spcBef>
                <a:spcPct val="0"/>
              </a:spcBef>
              <a:spcAft>
                <a:spcPct val="0"/>
              </a:spcAft>
            </a:pPr>
            <a:r>
              <a:rPr lang="en-US" sz="2391" dirty="0">
                <a:solidFill>
                  <a:srgbClr val="000000"/>
                </a:solidFill>
                <a:latin typeface="Times" charset="0"/>
                <a:ea typeface="ＭＳ Ｐゴシック" charset="0"/>
                <a:cs typeface="Times" charset="0"/>
                <a:sym typeface="Times" charset="0"/>
              </a:rPr>
              <a:t>In our case, the </a:t>
            </a:r>
            <a:r>
              <a:rPr lang="en-US" sz="2391" dirty="0">
                <a:solidFill>
                  <a:srgbClr val="FF0000"/>
                </a:solidFill>
                <a:latin typeface="Times" charset="0"/>
                <a:ea typeface="ＭＳ Ｐゴシック" charset="0"/>
                <a:cs typeface="Times" charset="0"/>
                <a:sym typeface="Times" charset="0"/>
              </a:rPr>
              <a:t>hypothesis</a:t>
            </a:r>
            <a:r>
              <a:rPr lang="en-US" sz="2391" dirty="0">
                <a:solidFill>
                  <a:srgbClr val="000000"/>
                </a:solidFill>
                <a:latin typeface="Times" charset="0"/>
                <a:ea typeface="ＭＳ Ｐゴシック" charset="0"/>
                <a:cs typeface="Times" charset="0"/>
                <a:sym typeface="Times" charset="0"/>
              </a:rPr>
              <a:t> is just a given value for </a:t>
            </a:r>
            <a:r>
              <a:rPr lang="en-US" sz="2391" b="1" i="1" dirty="0">
                <a:solidFill>
                  <a:srgbClr val="FF0000"/>
                </a:solidFill>
                <a:latin typeface="Times" charset="0"/>
                <a:ea typeface="ＭＳ Ｐゴシック" charset="0"/>
                <a:cs typeface="Times" charset="0"/>
                <a:sym typeface="Times" charset="0"/>
              </a:rPr>
              <a:t>q</a:t>
            </a:r>
            <a:r>
              <a:rPr lang="en-US" sz="2391" dirty="0">
                <a:solidFill>
                  <a:srgbClr val="000000"/>
                </a:solidFill>
                <a:latin typeface="Times" charset="0"/>
                <a:ea typeface="ＭＳ Ｐゴシック" charset="0"/>
                <a:cs typeface="Times" charset="0"/>
                <a:sym typeface="Times" charset="0"/>
              </a:rPr>
              <a:t>, and the </a:t>
            </a:r>
            <a:r>
              <a:rPr lang="en-US" sz="2391" dirty="0">
                <a:solidFill>
                  <a:srgbClr val="0000FF"/>
                </a:solidFill>
                <a:latin typeface="Times" charset="0"/>
                <a:ea typeface="ＭＳ Ｐゴシック" charset="0"/>
                <a:cs typeface="Times" charset="0"/>
                <a:sym typeface="Times" charset="0"/>
              </a:rPr>
              <a:t>data</a:t>
            </a:r>
            <a:r>
              <a:rPr lang="en-US" sz="2391" dirty="0">
                <a:solidFill>
                  <a:srgbClr val="000000"/>
                </a:solidFill>
                <a:latin typeface="Times" charset="0"/>
                <a:ea typeface="ＭＳ Ｐゴシック" charset="0"/>
                <a:cs typeface="Times" charset="0"/>
                <a:sym typeface="Times" charset="0"/>
              </a:rPr>
              <a:t> are getting </a:t>
            </a:r>
            <a:r>
              <a:rPr lang="en-US" sz="2391" dirty="0">
                <a:solidFill>
                  <a:srgbClr val="0000FF"/>
                </a:solidFill>
                <a:latin typeface="Times" charset="0"/>
                <a:ea typeface="ＭＳ Ｐゴシック" charset="0"/>
                <a:cs typeface="Times" charset="0"/>
                <a:sym typeface="Times" charset="0"/>
              </a:rPr>
              <a:t>2 heads out of 3 tosses</a:t>
            </a:r>
            <a:r>
              <a:rPr lang="en-US" sz="2391" dirty="0">
                <a:solidFill>
                  <a:srgbClr val="000000"/>
                </a:solidFill>
                <a:latin typeface="Times" charset="0"/>
                <a:ea typeface="ＭＳ Ｐゴシック" charset="0"/>
                <a:cs typeface="Times" charset="0"/>
                <a:sym typeface="Times" charset="0"/>
              </a:rPr>
              <a:t>.</a:t>
            </a:r>
          </a:p>
        </p:txBody>
      </p:sp>
      <p:sp>
        <p:nvSpPr>
          <p:cNvPr id="79878" name="Rectangle 6"/>
          <p:cNvSpPr>
            <a:spLocks/>
          </p:cNvSpPr>
          <p:nvPr/>
        </p:nvSpPr>
        <p:spPr bwMode="auto">
          <a:xfrm>
            <a:off x="4569024"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H</a:t>
            </a:r>
          </a:p>
        </p:txBody>
      </p:sp>
      <p:sp>
        <p:nvSpPr>
          <p:cNvPr id="79879" name="Rectangle 7"/>
          <p:cNvSpPr>
            <a:spLocks/>
          </p:cNvSpPr>
          <p:nvPr/>
        </p:nvSpPr>
        <p:spPr bwMode="auto">
          <a:xfrm>
            <a:off x="7239001"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T</a:t>
            </a:r>
          </a:p>
        </p:txBody>
      </p:sp>
      <p:sp>
        <p:nvSpPr>
          <p:cNvPr id="79880" name="Rectangle 8"/>
          <p:cNvSpPr>
            <a:spLocks/>
          </p:cNvSpPr>
          <p:nvPr/>
        </p:nvSpPr>
        <p:spPr bwMode="auto">
          <a:xfrm>
            <a:off x="5908477" y="1948905"/>
            <a:ext cx="383977"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nchor="ctr"/>
          <a:lstStyle/>
          <a:p>
            <a:pPr marL="40182" algn="ctr" defTabSz="642915" fontAlgn="base">
              <a:spcBef>
                <a:spcPts val="1143"/>
              </a:spcBef>
              <a:spcAft>
                <a:spcPct val="0"/>
              </a:spcAft>
            </a:pPr>
            <a:r>
              <a:rPr lang="en-US" sz="1687">
                <a:solidFill>
                  <a:srgbClr val="000000"/>
                </a:solidFill>
                <a:latin typeface="Times" charset="0"/>
                <a:ea typeface="ＭＳ Ｐゴシック" charset="0"/>
                <a:cs typeface="Times" charset="0"/>
                <a:sym typeface="Times" charset="0"/>
              </a:rPr>
              <a:t>H</a:t>
            </a:r>
          </a:p>
        </p:txBody>
      </p:sp>
      <p:pic>
        <p:nvPicPr>
          <p:cNvPr id="79881"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54712" y="1120677"/>
            <a:ext cx="839391" cy="8617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pic>
        <p:nvPicPr>
          <p:cNvPr id="79882" name="Picture 1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5235" y="1124026"/>
            <a:ext cx="839391" cy="8617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pic>
        <p:nvPicPr>
          <p:cNvPr id="79883" name="Picture 1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33618" y="1125141"/>
            <a:ext cx="807021" cy="80367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round/>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ext Box 2"/>
          <p:cNvSpPr txBox="1">
            <a:spLocks noChangeArrowheads="1"/>
          </p:cNvSpPr>
          <p:nvPr/>
        </p:nvSpPr>
        <p:spPr bwMode="auto">
          <a:xfrm>
            <a:off x="9852051" y="6575600"/>
            <a:ext cx="258961" cy="2500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anchor="b"/>
          <a:lstStyle>
            <a:lvl1pPr algn="l">
              <a:defRPr sz="1200">
                <a:solidFill>
                  <a:schemeClr val="tx1"/>
                </a:solidFill>
                <a:latin typeface="Optima" charset="0"/>
                <a:ea typeface="ＭＳ Ｐゴシック" charset="0"/>
              </a:defRPr>
            </a:lvl1pPr>
            <a:lvl2pPr algn="l">
              <a:defRPr sz="1200">
                <a:solidFill>
                  <a:schemeClr val="tx1"/>
                </a:solidFill>
                <a:latin typeface="Optima" charset="0"/>
                <a:ea typeface="ＭＳ Ｐゴシック" charset="0"/>
              </a:defRPr>
            </a:lvl2pPr>
            <a:lvl3pPr algn="l">
              <a:defRPr sz="1200">
                <a:solidFill>
                  <a:schemeClr val="tx1"/>
                </a:solidFill>
                <a:latin typeface="Optima" charset="0"/>
                <a:ea typeface="ＭＳ Ｐゴシック" charset="0"/>
              </a:defRPr>
            </a:lvl3pPr>
            <a:lvl4pPr algn="l">
              <a:defRPr sz="1200">
                <a:solidFill>
                  <a:schemeClr val="tx1"/>
                </a:solidFill>
                <a:latin typeface="Optima" charset="0"/>
                <a:ea typeface="ＭＳ Ｐゴシック" charset="0"/>
              </a:defRPr>
            </a:lvl4pPr>
            <a:lvl5pPr algn="l">
              <a:defRPr sz="1200">
                <a:solidFill>
                  <a:schemeClr val="tx1"/>
                </a:solidFill>
                <a:latin typeface="Optima" charset="0"/>
                <a:ea typeface="ＭＳ Ｐゴシック" charset="0"/>
              </a:defRPr>
            </a:lvl5pPr>
            <a:lvl6pPr fontAlgn="base">
              <a:spcBef>
                <a:spcPct val="0"/>
              </a:spcBef>
              <a:spcAft>
                <a:spcPct val="0"/>
              </a:spcAft>
              <a:defRPr sz="1200">
                <a:solidFill>
                  <a:schemeClr val="tx1"/>
                </a:solidFill>
                <a:latin typeface="Optima" charset="0"/>
                <a:ea typeface="ＭＳ Ｐゴシック" charset="0"/>
              </a:defRPr>
            </a:lvl6pPr>
            <a:lvl7pPr fontAlgn="base">
              <a:spcBef>
                <a:spcPct val="0"/>
              </a:spcBef>
              <a:spcAft>
                <a:spcPct val="0"/>
              </a:spcAft>
              <a:defRPr sz="1200">
                <a:solidFill>
                  <a:schemeClr val="tx1"/>
                </a:solidFill>
                <a:latin typeface="Optima" charset="0"/>
                <a:ea typeface="ＭＳ Ｐゴシック" charset="0"/>
              </a:defRPr>
            </a:lvl7pPr>
            <a:lvl8pPr fontAlgn="base">
              <a:spcBef>
                <a:spcPct val="0"/>
              </a:spcBef>
              <a:spcAft>
                <a:spcPct val="0"/>
              </a:spcAft>
              <a:defRPr sz="1200">
                <a:solidFill>
                  <a:schemeClr val="tx1"/>
                </a:solidFill>
                <a:latin typeface="Optima" charset="0"/>
                <a:ea typeface="ＭＳ Ｐゴシック" charset="0"/>
              </a:defRPr>
            </a:lvl8pPr>
            <a:lvl9pPr fontAlgn="base">
              <a:spcBef>
                <a:spcPct val="0"/>
              </a:spcBef>
              <a:spcAft>
                <a:spcPct val="0"/>
              </a:spcAft>
              <a:defRPr sz="1200">
                <a:solidFill>
                  <a:schemeClr val="tx1"/>
                </a:solidFill>
                <a:latin typeface="Optima" charset="0"/>
                <a:ea typeface="ＭＳ Ｐゴシック" charset="0"/>
              </a:defRPr>
            </a:lvl9pPr>
          </a:lstStyle>
          <a:p>
            <a:pPr algn="ctr" defTabSz="642915" fontAlgn="base">
              <a:spcBef>
                <a:spcPct val="0"/>
              </a:spcBef>
              <a:spcAft>
                <a:spcPct val="0"/>
              </a:spcAft>
            </a:pPr>
            <a:fld id="{3B21FAB4-6C71-B64C-A862-DC890CA995C3}" type="slidenum">
              <a:rPr lang="en-US" sz="1266">
                <a:solidFill>
                  <a:srgbClr val="FFFBB6"/>
                </a:solidFill>
                <a:latin typeface="Arial" charset="0"/>
                <a:cs typeface="Arial" charset="0"/>
                <a:sym typeface="Arial" charset="0"/>
              </a:rPr>
              <a:pPr algn="ctr" defTabSz="642915" fontAlgn="base">
                <a:spcBef>
                  <a:spcPct val="0"/>
                </a:spcBef>
                <a:spcAft>
                  <a:spcPct val="0"/>
                </a:spcAft>
              </a:pPr>
              <a:t>6</a:t>
            </a:fld>
            <a:endParaRPr lang="en-US" sz="1266">
              <a:solidFill>
                <a:srgbClr val="FFFBB6"/>
              </a:solidFill>
              <a:latin typeface="Arial" charset="0"/>
              <a:cs typeface="Arial" charset="0"/>
              <a:sym typeface="Arial" charset="0"/>
            </a:endParaRPr>
          </a:p>
        </p:txBody>
      </p:sp>
      <p:sp>
        <p:nvSpPr>
          <p:cNvPr id="80899" name="Rectangle 3"/>
          <p:cNvSpPr>
            <a:spLocks/>
          </p:cNvSpPr>
          <p:nvPr/>
        </p:nvSpPr>
        <p:spPr bwMode="auto">
          <a:xfrm>
            <a:off x="2059782" y="455414"/>
            <a:ext cx="8152805" cy="30807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97812" indent="-457630" algn="ctr" defTabSz="642915" fontAlgn="base">
              <a:spcBef>
                <a:spcPct val="0"/>
              </a:spcBef>
              <a:spcAft>
                <a:spcPct val="0"/>
              </a:spcAft>
            </a:pPr>
            <a:r>
              <a:rPr lang="en-US" sz="2391" b="1" dirty="0">
                <a:solidFill>
                  <a:srgbClr val="808080"/>
                </a:solidFill>
                <a:latin typeface="Times" charset="0"/>
                <a:ea typeface="ＭＳ Ｐゴシック" charset="0"/>
                <a:cs typeface="Times" charset="0"/>
                <a:sym typeface="Times" charset="0"/>
              </a:rPr>
              <a:t>Likelihood</a:t>
            </a:r>
            <a:r>
              <a:rPr lang="en-US" sz="2391" dirty="0">
                <a:solidFill>
                  <a:srgbClr val="808080"/>
                </a:solidFill>
                <a:latin typeface="Times" charset="0"/>
                <a:ea typeface="ＭＳ Ｐゴシック" charset="0"/>
                <a:cs typeface="Times" charset="0"/>
                <a:sym typeface="Times" charset="0"/>
              </a:rPr>
              <a:t> of the hypothesis given the data </a:t>
            </a:r>
          </a:p>
          <a:p>
            <a:pPr marL="497812" indent="-457630" algn="ctr" defTabSz="642915" fontAlgn="base">
              <a:spcBef>
                <a:spcPct val="0"/>
              </a:spcBef>
              <a:spcAft>
                <a:spcPct val="0"/>
              </a:spcAft>
            </a:pPr>
            <a:r>
              <a:rPr lang="en-US" sz="2391" dirty="0">
                <a:solidFill>
                  <a:srgbClr val="808080"/>
                </a:solidFill>
                <a:latin typeface="Times" charset="0"/>
                <a:ea typeface="ＭＳ Ｐゴシック" charset="0"/>
                <a:cs typeface="Times" charset="0"/>
                <a:sym typeface="Times" charset="0"/>
              </a:rPr>
              <a:t>is proportional to the </a:t>
            </a:r>
          </a:p>
          <a:p>
            <a:pPr marL="497812" indent="-457630" algn="ctr" defTabSz="642915" fontAlgn="base">
              <a:spcBef>
                <a:spcPct val="0"/>
              </a:spcBef>
              <a:spcAft>
                <a:spcPct val="0"/>
              </a:spcAft>
            </a:pPr>
            <a:r>
              <a:rPr lang="en-US" sz="2391" i="1" dirty="0">
                <a:solidFill>
                  <a:srgbClr val="000000"/>
                </a:solidFill>
                <a:latin typeface="Times" charset="0"/>
                <a:ea typeface="ＭＳ Ｐゴシック" charset="0"/>
                <a:cs typeface="Times" charset="0"/>
                <a:sym typeface="Times" charset="0"/>
              </a:rPr>
              <a:t>Probability</a:t>
            </a:r>
            <a:r>
              <a:rPr lang="en-US" sz="2391" dirty="0">
                <a:solidFill>
                  <a:srgbClr val="000000"/>
                </a:solidFill>
                <a:latin typeface="Times" charset="0"/>
                <a:ea typeface="ＭＳ Ｐゴシック" charset="0"/>
                <a:cs typeface="Times" charset="0"/>
                <a:sym typeface="Times" charset="0"/>
              </a:rPr>
              <a:t> of the </a:t>
            </a:r>
            <a:r>
              <a:rPr lang="en-US" sz="2391" dirty="0">
                <a:solidFill>
                  <a:srgbClr val="0000FF"/>
                </a:solidFill>
                <a:latin typeface="Times" charset="0"/>
                <a:ea typeface="ＭＳ Ｐゴシック" charset="0"/>
                <a:cs typeface="Times" charset="0"/>
                <a:sym typeface="Times" charset="0"/>
              </a:rPr>
              <a:t>data</a:t>
            </a:r>
            <a:r>
              <a:rPr lang="en-US" sz="2391" dirty="0">
                <a:solidFill>
                  <a:srgbClr val="000000"/>
                </a:solidFill>
                <a:latin typeface="Times" charset="0"/>
                <a:ea typeface="ＭＳ Ｐゴシック" charset="0"/>
                <a:cs typeface="Times" charset="0"/>
                <a:sym typeface="Times" charset="0"/>
              </a:rPr>
              <a:t> given the </a:t>
            </a:r>
            <a:r>
              <a:rPr lang="en-US" sz="2391" dirty="0">
                <a:solidFill>
                  <a:srgbClr val="FF0000"/>
                </a:solidFill>
                <a:latin typeface="Times" charset="0"/>
                <a:ea typeface="ＭＳ Ｐゴシック" charset="0"/>
                <a:cs typeface="Times" charset="0"/>
                <a:sym typeface="Times" charset="0"/>
              </a:rPr>
              <a:t>hypothesis</a:t>
            </a:r>
          </a:p>
          <a:p>
            <a:pPr marL="497812" indent="-457630" algn="ctr" defTabSz="642915" fontAlgn="base">
              <a:spcBef>
                <a:spcPct val="0"/>
              </a:spcBef>
              <a:spcAft>
                <a:spcPct val="0"/>
              </a:spcAft>
            </a:pPr>
            <a:endParaRPr lang="en-US" sz="2391" dirty="0">
              <a:solidFill>
                <a:srgbClr val="FF0000"/>
              </a:solidFill>
              <a:latin typeface="Times" charset="0"/>
              <a:ea typeface="ＭＳ Ｐゴシック" charset="0"/>
              <a:cs typeface="Times" charset="0"/>
              <a:sym typeface="Times" charset="0"/>
            </a:endParaRPr>
          </a:p>
          <a:p>
            <a:pPr marL="497812" indent="-457630" defTabSz="642915" fontAlgn="base">
              <a:spcBef>
                <a:spcPct val="0"/>
              </a:spcBef>
              <a:spcAft>
                <a:spcPct val="0"/>
              </a:spcAft>
            </a:pPr>
            <a:r>
              <a:rPr lang="en-US" sz="2391" dirty="0">
                <a:solidFill>
                  <a:srgbClr val="000000"/>
                </a:solidFill>
                <a:latin typeface="Times" charset="0"/>
                <a:ea typeface="ＭＳ Ｐゴシック" charset="0"/>
                <a:cs typeface="Times" charset="0"/>
                <a:sym typeface="Times" charset="0"/>
              </a:rPr>
              <a:t>In our case, the </a:t>
            </a:r>
            <a:r>
              <a:rPr lang="en-US" sz="2391" dirty="0">
                <a:solidFill>
                  <a:srgbClr val="FF0000"/>
                </a:solidFill>
                <a:latin typeface="Times" charset="0"/>
                <a:ea typeface="ＭＳ Ｐゴシック" charset="0"/>
                <a:cs typeface="Times" charset="0"/>
                <a:sym typeface="Times" charset="0"/>
              </a:rPr>
              <a:t>hypothesis</a:t>
            </a:r>
            <a:r>
              <a:rPr lang="en-US" sz="2391" dirty="0">
                <a:solidFill>
                  <a:srgbClr val="000000"/>
                </a:solidFill>
                <a:latin typeface="Times" charset="0"/>
                <a:ea typeface="ＭＳ Ｐゴシック" charset="0"/>
                <a:cs typeface="Times" charset="0"/>
                <a:sym typeface="Times" charset="0"/>
              </a:rPr>
              <a:t> is just a given value for </a:t>
            </a:r>
            <a:r>
              <a:rPr lang="en-US" sz="2391" b="1" i="1" dirty="0">
                <a:solidFill>
                  <a:srgbClr val="FF0000"/>
                </a:solidFill>
                <a:latin typeface="Times" charset="0"/>
                <a:ea typeface="ＭＳ Ｐゴシック" charset="0"/>
                <a:cs typeface="Times" charset="0"/>
                <a:sym typeface="Times" charset="0"/>
              </a:rPr>
              <a:t>q</a:t>
            </a:r>
            <a:r>
              <a:rPr lang="en-US" sz="2391" dirty="0">
                <a:solidFill>
                  <a:srgbClr val="000000"/>
                </a:solidFill>
                <a:latin typeface="Times" charset="0"/>
                <a:ea typeface="ＭＳ Ｐゴシック" charset="0"/>
                <a:cs typeface="Times" charset="0"/>
                <a:sym typeface="Times" charset="0"/>
              </a:rPr>
              <a:t>, and the </a:t>
            </a:r>
            <a:r>
              <a:rPr lang="en-US" sz="2391" dirty="0">
                <a:solidFill>
                  <a:srgbClr val="0000FF"/>
                </a:solidFill>
                <a:latin typeface="Times" charset="0"/>
                <a:ea typeface="ＭＳ Ｐゴシック" charset="0"/>
                <a:cs typeface="Times" charset="0"/>
                <a:sym typeface="Times" charset="0"/>
              </a:rPr>
              <a:t>data</a:t>
            </a:r>
            <a:r>
              <a:rPr lang="en-US" sz="2391" dirty="0">
                <a:solidFill>
                  <a:srgbClr val="000000"/>
                </a:solidFill>
                <a:latin typeface="Times" charset="0"/>
                <a:ea typeface="ＭＳ Ｐゴシック" charset="0"/>
                <a:cs typeface="Times" charset="0"/>
                <a:sym typeface="Times" charset="0"/>
              </a:rPr>
              <a:t> are getting </a:t>
            </a:r>
            <a:r>
              <a:rPr lang="en-US" sz="2391" dirty="0">
                <a:solidFill>
                  <a:srgbClr val="0000FF"/>
                </a:solidFill>
                <a:latin typeface="Times" charset="0"/>
                <a:ea typeface="ＭＳ Ｐゴシック" charset="0"/>
                <a:cs typeface="Times" charset="0"/>
                <a:sym typeface="Times" charset="0"/>
              </a:rPr>
              <a:t>2 heads out of 3 tosses</a:t>
            </a:r>
            <a:r>
              <a:rPr lang="en-US" sz="2391" dirty="0">
                <a:solidFill>
                  <a:srgbClr val="000000"/>
                </a:solidFill>
                <a:latin typeface="Times" charset="0"/>
                <a:ea typeface="ＭＳ Ｐゴシック" charset="0"/>
                <a:cs typeface="Times" charset="0"/>
                <a:sym typeface="Times" charset="0"/>
              </a:rPr>
              <a:t>.</a:t>
            </a:r>
          </a:p>
          <a:p>
            <a:pPr marL="497812" indent="-457630" defTabSz="642915" fontAlgn="base">
              <a:spcBef>
                <a:spcPct val="0"/>
              </a:spcBef>
              <a:spcAft>
                <a:spcPct val="0"/>
              </a:spcAft>
            </a:pPr>
            <a:r>
              <a:rPr lang="en-US" sz="2391" dirty="0">
                <a:solidFill>
                  <a:srgbClr val="000000"/>
                </a:solidFill>
                <a:latin typeface="Times" charset="0"/>
                <a:ea typeface="ＭＳ Ｐゴシック" charset="0"/>
                <a:cs typeface="Times" charset="0"/>
                <a:sym typeface="Times" charset="0"/>
              </a:rPr>
              <a:t>For example, if we set </a:t>
            </a:r>
            <a:r>
              <a:rPr lang="en-US" sz="2391" i="1" dirty="0">
                <a:solidFill>
                  <a:srgbClr val="000000"/>
                </a:solidFill>
                <a:latin typeface="Times" charset="0"/>
                <a:ea typeface="ＭＳ Ｐゴシック" charset="0"/>
                <a:cs typeface="Times" charset="0"/>
                <a:sym typeface="Times" charset="0"/>
              </a:rPr>
              <a:t>q</a:t>
            </a:r>
            <a:r>
              <a:rPr lang="en-US" sz="2391" dirty="0">
                <a:solidFill>
                  <a:srgbClr val="000000"/>
                </a:solidFill>
                <a:latin typeface="Times" charset="0"/>
                <a:ea typeface="ＭＳ Ｐゴシック" charset="0"/>
                <a:cs typeface="Times" charset="0"/>
                <a:sym typeface="Times" charset="0"/>
              </a:rPr>
              <a:t> to 0.4, the probability of seeing 2 heads out of 3 tosses is:</a:t>
            </a:r>
          </a:p>
        </p:txBody>
      </p:sp>
      <p:pic>
        <p:nvPicPr>
          <p:cNvPr id="80900" name="Picture 4"/>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4133" y="3429001"/>
            <a:ext cx="3312914" cy="8159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a:tailEnd/>
              </a14:hiddenLine>
            </a:ext>
          </a:extLst>
        </p:spPr>
      </p:pic>
      <p:sp>
        <p:nvSpPr>
          <p:cNvPr id="80901" name="Rectangle 5"/>
          <p:cNvSpPr>
            <a:spLocks/>
          </p:cNvSpPr>
          <p:nvPr/>
        </p:nvSpPr>
        <p:spPr bwMode="auto">
          <a:xfrm>
            <a:off x="2755181" y="3584155"/>
            <a:ext cx="6974538" cy="3679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40640" bIns="0">
            <a:spAutoFit/>
          </a:bodyPr>
          <a:lstStyle/>
          <a:p>
            <a:pPr marL="40182" defTabSz="642915" fontAlgn="base">
              <a:spcBef>
                <a:spcPct val="0"/>
              </a:spcBef>
              <a:spcAft>
                <a:spcPct val="0"/>
              </a:spcAft>
            </a:pPr>
            <a:r>
              <a:rPr lang="en-US" sz="2391">
                <a:solidFill>
                  <a:srgbClr val="000000"/>
                </a:solidFill>
                <a:latin typeface="Times" charset="0"/>
                <a:ea typeface="ＭＳ Ｐゴシック" charset="0"/>
                <a:cs typeface="Times" charset="0"/>
                <a:sym typeface="Times" charset="0"/>
              </a:rPr>
              <a:t>P(</a:t>
            </a:r>
            <a:r>
              <a:rPr lang="en-US" sz="2391">
                <a:solidFill>
                  <a:srgbClr val="0000FF"/>
                </a:solidFill>
                <a:latin typeface="Times" charset="0"/>
                <a:ea typeface="ＭＳ Ｐゴシック" charset="0"/>
                <a:cs typeface="Times" charset="0"/>
                <a:sym typeface="Times" charset="0"/>
              </a:rPr>
              <a:t>2 H, 1 T</a:t>
            </a:r>
            <a:r>
              <a:rPr lang="en-US" sz="2391">
                <a:solidFill>
                  <a:srgbClr val="000000"/>
                </a:solidFill>
                <a:latin typeface="Times" charset="0"/>
                <a:ea typeface="ＭＳ Ｐゴシック" charset="0"/>
                <a:cs typeface="Times" charset="0"/>
                <a:sym typeface="Times" charset="0"/>
              </a:rPr>
              <a:t> | </a:t>
            </a:r>
            <a:r>
              <a:rPr lang="en-US" sz="2391" i="1">
                <a:solidFill>
                  <a:srgbClr val="FF0000"/>
                </a:solidFill>
                <a:latin typeface="Times" charset="0"/>
                <a:ea typeface="ＭＳ Ｐゴシック" charset="0"/>
                <a:cs typeface="Times" charset="0"/>
                <a:sym typeface="Times" charset="0"/>
              </a:rPr>
              <a:t>q</a:t>
            </a:r>
            <a:r>
              <a:rPr lang="en-US" sz="2391">
                <a:solidFill>
                  <a:srgbClr val="FF0000"/>
                </a:solidFill>
                <a:latin typeface="Times" charset="0"/>
                <a:ea typeface="ＭＳ Ｐゴシック" charset="0"/>
                <a:cs typeface="Times" charset="0"/>
                <a:sym typeface="Times" charset="0"/>
              </a:rPr>
              <a:t>=0.4</a:t>
            </a:r>
            <a:r>
              <a:rPr lang="en-US" sz="2391">
                <a:solidFill>
                  <a:srgbClr val="000000"/>
                </a:solidFill>
                <a:latin typeface="Times" charset="0"/>
                <a:ea typeface="ＭＳ Ｐゴシック" charset="0"/>
                <a:cs typeface="Times" charset="0"/>
                <a:sym typeface="Times" charset="0"/>
              </a:rPr>
              <a:t>) =                                            = </a:t>
            </a:r>
            <a:r>
              <a:rPr lang="en-US" sz="2391" b="1">
                <a:solidFill>
                  <a:srgbClr val="000000"/>
                </a:solidFill>
                <a:latin typeface="Times" charset="0"/>
                <a:ea typeface="ＭＳ Ｐゴシック" charset="0"/>
                <a:cs typeface="Times" charset="0"/>
                <a:sym typeface="Times" charset="0"/>
              </a:rPr>
              <a:t>0.288</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Text Box 2"/>
          <p:cNvSpPr txBox="1">
            <a:spLocks noChangeArrowheads="1"/>
          </p:cNvSpPr>
          <p:nvPr/>
        </p:nvSpPr>
        <p:spPr bwMode="auto">
          <a:xfrm>
            <a:off x="9852051" y="6575600"/>
            <a:ext cx="258961" cy="2500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anchor="b"/>
          <a:lstStyle>
            <a:lvl1pPr algn="l">
              <a:defRPr sz="1200">
                <a:solidFill>
                  <a:schemeClr val="tx1"/>
                </a:solidFill>
                <a:latin typeface="Optima" charset="0"/>
                <a:ea typeface="ＭＳ Ｐゴシック" charset="0"/>
              </a:defRPr>
            </a:lvl1pPr>
            <a:lvl2pPr algn="l">
              <a:defRPr sz="1200">
                <a:solidFill>
                  <a:schemeClr val="tx1"/>
                </a:solidFill>
                <a:latin typeface="Optima" charset="0"/>
                <a:ea typeface="ＭＳ Ｐゴシック" charset="0"/>
              </a:defRPr>
            </a:lvl2pPr>
            <a:lvl3pPr algn="l">
              <a:defRPr sz="1200">
                <a:solidFill>
                  <a:schemeClr val="tx1"/>
                </a:solidFill>
                <a:latin typeface="Optima" charset="0"/>
                <a:ea typeface="ＭＳ Ｐゴシック" charset="0"/>
              </a:defRPr>
            </a:lvl3pPr>
            <a:lvl4pPr algn="l">
              <a:defRPr sz="1200">
                <a:solidFill>
                  <a:schemeClr val="tx1"/>
                </a:solidFill>
                <a:latin typeface="Optima" charset="0"/>
                <a:ea typeface="ＭＳ Ｐゴシック" charset="0"/>
              </a:defRPr>
            </a:lvl4pPr>
            <a:lvl5pPr algn="l">
              <a:defRPr sz="1200">
                <a:solidFill>
                  <a:schemeClr val="tx1"/>
                </a:solidFill>
                <a:latin typeface="Optima" charset="0"/>
                <a:ea typeface="ＭＳ Ｐゴシック" charset="0"/>
              </a:defRPr>
            </a:lvl5pPr>
            <a:lvl6pPr fontAlgn="base">
              <a:spcBef>
                <a:spcPct val="0"/>
              </a:spcBef>
              <a:spcAft>
                <a:spcPct val="0"/>
              </a:spcAft>
              <a:defRPr sz="1200">
                <a:solidFill>
                  <a:schemeClr val="tx1"/>
                </a:solidFill>
                <a:latin typeface="Optima" charset="0"/>
                <a:ea typeface="ＭＳ Ｐゴシック" charset="0"/>
              </a:defRPr>
            </a:lvl6pPr>
            <a:lvl7pPr fontAlgn="base">
              <a:spcBef>
                <a:spcPct val="0"/>
              </a:spcBef>
              <a:spcAft>
                <a:spcPct val="0"/>
              </a:spcAft>
              <a:defRPr sz="1200">
                <a:solidFill>
                  <a:schemeClr val="tx1"/>
                </a:solidFill>
                <a:latin typeface="Optima" charset="0"/>
                <a:ea typeface="ＭＳ Ｐゴシック" charset="0"/>
              </a:defRPr>
            </a:lvl7pPr>
            <a:lvl8pPr fontAlgn="base">
              <a:spcBef>
                <a:spcPct val="0"/>
              </a:spcBef>
              <a:spcAft>
                <a:spcPct val="0"/>
              </a:spcAft>
              <a:defRPr sz="1200">
                <a:solidFill>
                  <a:schemeClr val="tx1"/>
                </a:solidFill>
                <a:latin typeface="Optima" charset="0"/>
                <a:ea typeface="ＭＳ Ｐゴシック" charset="0"/>
              </a:defRPr>
            </a:lvl8pPr>
            <a:lvl9pPr fontAlgn="base">
              <a:spcBef>
                <a:spcPct val="0"/>
              </a:spcBef>
              <a:spcAft>
                <a:spcPct val="0"/>
              </a:spcAft>
              <a:defRPr sz="1200">
                <a:solidFill>
                  <a:schemeClr val="tx1"/>
                </a:solidFill>
                <a:latin typeface="Optima" charset="0"/>
                <a:ea typeface="ＭＳ Ｐゴシック" charset="0"/>
              </a:defRPr>
            </a:lvl9pPr>
          </a:lstStyle>
          <a:p>
            <a:pPr algn="ctr" defTabSz="642915" fontAlgn="base">
              <a:spcBef>
                <a:spcPct val="0"/>
              </a:spcBef>
              <a:spcAft>
                <a:spcPct val="0"/>
              </a:spcAft>
            </a:pPr>
            <a:fld id="{315B009E-4FEC-1E4E-932A-812CB38EA124}" type="slidenum">
              <a:rPr lang="en-US" sz="1266">
                <a:solidFill>
                  <a:srgbClr val="FFFBB6"/>
                </a:solidFill>
                <a:latin typeface="Arial" charset="0"/>
                <a:cs typeface="Arial" charset="0"/>
                <a:sym typeface="Arial" charset="0"/>
              </a:rPr>
              <a:pPr algn="ctr" defTabSz="642915" fontAlgn="base">
                <a:spcBef>
                  <a:spcPct val="0"/>
                </a:spcBef>
                <a:spcAft>
                  <a:spcPct val="0"/>
                </a:spcAft>
              </a:pPr>
              <a:t>7</a:t>
            </a:fld>
            <a:endParaRPr lang="en-US" sz="1266">
              <a:solidFill>
                <a:srgbClr val="FFFBB6"/>
              </a:solidFill>
              <a:latin typeface="Arial" charset="0"/>
              <a:cs typeface="Arial" charset="0"/>
              <a:sym typeface="Arial" charset="0"/>
            </a:endParaRPr>
          </a:p>
        </p:txBody>
      </p:sp>
      <p:sp>
        <p:nvSpPr>
          <p:cNvPr id="81923" name="Rectangle 3"/>
          <p:cNvSpPr>
            <a:spLocks/>
          </p:cNvSpPr>
          <p:nvPr/>
        </p:nvSpPr>
        <p:spPr bwMode="auto">
          <a:xfrm>
            <a:off x="2059782" y="455414"/>
            <a:ext cx="8152805" cy="30807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97812" indent="-457630" algn="ctr" defTabSz="642915" fontAlgn="base">
              <a:spcBef>
                <a:spcPct val="0"/>
              </a:spcBef>
              <a:spcAft>
                <a:spcPct val="0"/>
              </a:spcAft>
            </a:pPr>
            <a:r>
              <a:rPr lang="en-US" sz="2391" b="1" dirty="0">
                <a:solidFill>
                  <a:srgbClr val="808080"/>
                </a:solidFill>
                <a:latin typeface="Times" charset="0"/>
                <a:ea typeface="ＭＳ Ｐゴシック" charset="0"/>
                <a:cs typeface="Times" charset="0"/>
                <a:sym typeface="Times" charset="0"/>
              </a:rPr>
              <a:t>Likelihood</a:t>
            </a:r>
            <a:r>
              <a:rPr lang="en-US" sz="2391" dirty="0">
                <a:solidFill>
                  <a:srgbClr val="808080"/>
                </a:solidFill>
                <a:latin typeface="Times" charset="0"/>
                <a:ea typeface="ＭＳ Ｐゴシック" charset="0"/>
                <a:cs typeface="Times" charset="0"/>
                <a:sym typeface="Times" charset="0"/>
              </a:rPr>
              <a:t> of the hypothesis given the data </a:t>
            </a:r>
          </a:p>
          <a:p>
            <a:pPr marL="497812" indent="-457630" algn="ctr" defTabSz="642915" fontAlgn="base">
              <a:spcBef>
                <a:spcPct val="0"/>
              </a:spcBef>
              <a:spcAft>
                <a:spcPct val="0"/>
              </a:spcAft>
            </a:pPr>
            <a:r>
              <a:rPr lang="en-US" sz="2391" dirty="0">
                <a:solidFill>
                  <a:srgbClr val="808080"/>
                </a:solidFill>
                <a:latin typeface="Times" charset="0"/>
                <a:ea typeface="ＭＳ Ｐゴシック" charset="0"/>
                <a:cs typeface="Times" charset="0"/>
                <a:sym typeface="Times" charset="0"/>
              </a:rPr>
              <a:t>is proportional to the </a:t>
            </a:r>
          </a:p>
          <a:p>
            <a:pPr marL="497812" indent="-457630" algn="ctr" defTabSz="642915" fontAlgn="base">
              <a:spcBef>
                <a:spcPct val="0"/>
              </a:spcBef>
              <a:spcAft>
                <a:spcPct val="0"/>
              </a:spcAft>
            </a:pPr>
            <a:r>
              <a:rPr lang="en-US" sz="2391" i="1" dirty="0">
                <a:solidFill>
                  <a:srgbClr val="000000"/>
                </a:solidFill>
                <a:latin typeface="Times" charset="0"/>
                <a:ea typeface="ＭＳ Ｐゴシック" charset="0"/>
                <a:cs typeface="Times" charset="0"/>
                <a:sym typeface="Times" charset="0"/>
              </a:rPr>
              <a:t>Probability</a:t>
            </a:r>
            <a:r>
              <a:rPr lang="en-US" sz="2391" dirty="0">
                <a:solidFill>
                  <a:srgbClr val="000000"/>
                </a:solidFill>
                <a:latin typeface="Times" charset="0"/>
                <a:ea typeface="ＭＳ Ｐゴシック" charset="0"/>
                <a:cs typeface="Times" charset="0"/>
                <a:sym typeface="Times" charset="0"/>
              </a:rPr>
              <a:t> of the </a:t>
            </a:r>
            <a:r>
              <a:rPr lang="en-US" sz="2391" dirty="0">
                <a:solidFill>
                  <a:srgbClr val="0000FF"/>
                </a:solidFill>
                <a:latin typeface="Times" charset="0"/>
                <a:ea typeface="ＭＳ Ｐゴシック" charset="0"/>
                <a:cs typeface="Times" charset="0"/>
                <a:sym typeface="Times" charset="0"/>
              </a:rPr>
              <a:t>data</a:t>
            </a:r>
            <a:r>
              <a:rPr lang="en-US" sz="2391" dirty="0">
                <a:solidFill>
                  <a:srgbClr val="000000"/>
                </a:solidFill>
                <a:latin typeface="Times" charset="0"/>
                <a:ea typeface="ＭＳ Ｐゴシック" charset="0"/>
                <a:cs typeface="Times" charset="0"/>
                <a:sym typeface="Times" charset="0"/>
              </a:rPr>
              <a:t> given the </a:t>
            </a:r>
            <a:r>
              <a:rPr lang="en-US" sz="2391" dirty="0">
                <a:solidFill>
                  <a:srgbClr val="FF0000"/>
                </a:solidFill>
                <a:latin typeface="Times" charset="0"/>
                <a:ea typeface="ＭＳ Ｐゴシック" charset="0"/>
                <a:cs typeface="Times" charset="0"/>
                <a:sym typeface="Times" charset="0"/>
              </a:rPr>
              <a:t>hypothesis</a:t>
            </a:r>
          </a:p>
          <a:p>
            <a:pPr marL="497812" indent="-457630" algn="ctr" defTabSz="642915" fontAlgn="base">
              <a:spcBef>
                <a:spcPct val="0"/>
              </a:spcBef>
              <a:spcAft>
                <a:spcPct val="0"/>
              </a:spcAft>
            </a:pPr>
            <a:endParaRPr lang="en-US" sz="2391" dirty="0">
              <a:solidFill>
                <a:srgbClr val="FF0000"/>
              </a:solidFill>
              <a:latin typeface="Times" charset="0"/>
              <a:ea typeface="ＭＳ Ｐゴシック" charset="0"/>
              <a:cs typeface="Times" charset="0"/>
              <a:sym typeface="Times" charset="0"/>
            </a:endParaRPr>
          </a:p>
          <a:p>
            <a:pPr marL="497812" indent="-457630" defTabSz="642915" fontAlgn="base">
              <a:spcBef>
                <a:spcPct val="0"/>
              </a:spcBef>
              <a:spcAft>
                <a:spcPct val="0"/>
              </a:spcAft>
            </a:pPr>
            <a:r>
              <a:rPr lang="en-US" sz="2391" dirty="0">
                <a:solidFill>
                  <a:srgbClr val="000000"/>
                </a:solidFill>
                <a:latin typeface="Times" charset="0"/>
                <a:ea typeface="ＭＳ Ｐゴシック" charset="0"/>
                <a:cs typeface="Times" charset="0"/>
                <a:sym typeface="Times" charset="0"/>
              </a:rPr>
              <a:t>In our case, the </a:t>
            </a:r>
            <a:r>
              <a:rPr lang="en-US" sz="2391" dirty="0">
                <a:solidFill>
                  <a:srgbClr val="FF0000"/>
                </a:solidFill>
                <a:latin typeface="Times" charset="0"/>
                <a:ea typeface="ＭＳ Ｐゴシック" charset="0"/>
                <a:cs typeface="Times" charset="0"/>
                <a:sym typeface="Times" charset="0"/>
              </a:rPr>
              <a:t>hypothesis</a:t>
            </a:r>
            <a:r>
              <a:rPr lang="en-US" sz="2391" dirty="0">
                <a:solidFill>
                  <a:srgbClr val="000000"/>
                </a:solidFill>
                <a:latin typeface="Times" charset="0"/>
                <a:ea typeface="ＭＳ Ｐゴシック" charset="0"/>
                <a:cs typeface="Times" charset="0"/>
                <a:sym typeface="Times" charset="0"/>
              </a:rPr>
              <a:t> is just a given value for </a:t>
            </a:r>
            <a:r>
              <a:rPr lang="en-US" sz="2391" b="1" i="1" dirty="0">
                <a:solidFill>
                  <a:srgbClr val="FF0000"/>
                </a:solidFill>
                <a:latin typeface="Times" charset="0"/>
                <a:ea typeface="ＭＳ Ｐゴシック" charset="0"/>
                <a:cs typeface="Times" charset="0"/>
                <a:sym typeface="Times" charset="0"/>
              </a:rPr>
              <a:t>q</a:t>
            </a:r>
            <a:r>
              <a:rPr lang="en-US" sz="2391" dirty="0">
                <a:solidFill>
                  <a:srgbClr val="000000"/>
                </a:solidFill>
                <a:latin typeface="Times" charset="0"/>
                <a:ea typeface="ＭＳ Ｐゴシック" charset="0"/>
                <a:cs typeface="Times" charset="0"/>
                <a:sym typeface="Times" charset="0"/>
              </a:rPr>
              <a:t>, and the </a:t>
            </a:r>
            <a:r>
              <a:rPr lang="en-US" sz="2391" dirty="0">
                <a:solidFill>
                  <a:srgbClr val="0000FF"/>
                </a:solidFill>
                <a:latin typeface="Times" charset="0"/>
                <a:ea typeface="ＭＳ Ｐゴシック" charset="0"/>
                <a:cs typeface="Times" charset="0"/>
                <a:sym typeface="Times" charset="0"/>
              </a:rPr>
              <a:t>data</a:t>
            </a:r>
            <a:r>
              <a:rPr lang="en-US" sz="2391" dirty="0">
                <a:solidFill>
                  <a:srgbClr val="000000"/>
                </a:solidFill>
                <a:latin typeface="Times" charset="0"/>
                <a:ea typeface="ＭＳ Ｐゴシック" charset="0"/>
                <a:cs typeface="Times" charset="0"/>
                <a:sym typeface="Times" charset="0"/>
              </a:rPr>
              <a:t> are getting </a:t>
            </a:r>
            <a:r>
              <a:rPr lang="en-US" sz="2391" dirty="0">
                <a:solidFill>
                  <a:srgbClr val="0000FF"/>
                </a:solidFill>
                <a:latin typeface="Times" charset="0"/>
                <a:ea typeface="ＭＳ Ｐゴシック" charset="0"/>
                <a:cs typeface="Times" charset="0"/>
                <a:sym typeface="Times" charset="0"/>
              </a:rPr>
              <a:t>2 heads out of 3 tosses</a:t>
            </a:r>
            <a:r>
              <a:rPr lang="en-US" sz="2391" dirty="0">
                <a:solidFill>
                  <a:srgbClr val="000000"/>
                </a:solidFill>
                <a:latin typeface="Times" charset="0"/>
                <a:ea typeface="ＭＳ Ｐゴシック" charset="0"/>
                <a:cs typeface="Times" charset="0"/>
                <a:sym typeface="Times" charset="0"/>
              </a:rPr>
              <a:t>.</a:t>
            </a:r>
          </a:p>
          <a:p>
            <a:pPr marL="497812" indent="-457630" defTabSz="642915" fontAlgn="base">
              <a:spcBef>
                <a:spcPct val="0"/>
              </a:spcBef>
              <a:spcAft>
                <a:spcPct val="0"/>
              </a:spcAft>
            </a:pPr>
            <a:r>
              <a:rPr lang="en-US" sz="2391" dirty="0">
                <a:solidFill>
                  <a:srgbClr val="000000"/>
                </a:solidFill>
                <a:latin typeface="Times" charset="0"/>
                <a:ea typeface="ＭＳ Ｐゴシック" charset="0"/>
                <a:cs typeface="Times" charset="0"/>
                <a:sym typeface="Times" charset="0"/>
              </a:rPr>
              <a:t>For example, if we set </a:t>
            </a:r>
            <a:r>
              <a:rPr lang="en-US" sz="2391" i="1" dirty="0">
                <a:solidFill>
                  <a:srgbClr val="000000"/>
                </a:solidFill>
                <a:latin typeface="Times" charset="0"/>
                <a:ea typeface="ＭＳ Ｐゴシック" charset="0"/>
                <a:cs typeface="Times" charset="0"/>
                <a:sym typeface="Times" charset="0"/>
              </a:rPr>
              <a:t>q</a:t>
            </a:r>
            <a:r>
              <a:rPr lang="en-US" sz="2391" dirty="0">
                <a:solidFill>
                  <a:srgbClr val="000000"/>
                </a:solidFill>
                <a:latin typeface="Times" charset="0"/>
                <a:ea typeface="ＭＳ Ｐゴシック" charset="0"/>
                <a:cs typeface="Times" charset="0"/>
                <a:sym typeface="Times" charset="0"/>
              </a:rPr>
              <a:t> to 0.4, the probability of seeing 2 heads out of 3 tosses is:</a:t>
            </a:r>
          </a:p>
        </p:txBody>
      </p:sp>
      <p:pic>
        <p:nvPicPr>
          <p:cNvPr id="81924" name="Picture 4"/>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4133" y="3429001"/>
            <a:ext cx="3312914" cy="8159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a:tailEnd/>
              </a14:hiddenLine>
            </a:ext>
          </a:extLst>
        </p:spPr>
      </p:pic>
      <p:sp>
        <p:nvSpPr>
          <p:cNvPr id="81925" name="Rectangle 5"/>
          <p:cNvSpPr>
            <a:spLocks/>
          </p:cNvSpPr>
          <p:nvPr/>
        </p:nvSpPr>
        <p:spPr bwMode="auto">
          <a:xfrm>
            <a:off x="2755181" y="3584155"/>
            <a:ext cx="6974538" cy="3679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40640" bIns="0">
            <a:spAutoFit/>
          </a:bodyPr>
          <a:lstStyle/>
          <a:p>
            <a:pPr marL="40182" defTabSz="642915" fontAlgn="base">
              <a:spcBef>
                <a:spcPct val="0"/>
              </a:spcBef>
              <a:spcAft>
                <a:spcPct val="0"/>
              </a:spcAft>
            </a:pPr>
            <a:r>
              <a:rPr lang="en-US" sz="2391">
                <a:solidFill>
                  <a:srgbClr val="000000"/>
                </a:solidFill>
                <a:latin typeface="Times" charset="0"/>
                <a:ea typeface="ＭＳ Ｐゴシック" charset="0"/>
                <a:cs typeface="Times" charset="0"/>
                <a:sym typeface="Times" charset="0"/>
              </a:rPr>
              <a:t>P(</a:t>
            </a:r>
            <a:r>
              <a:rPr lang="en-US" sz="2391">
                <a:solidFill>
                  <a:srgbClr val="0000FF"/>
                </a:solidFill>
                <a:latin typeface="Times" charset="0"/>
                <a:ea typeface="ＭＳ Ｐゴシック" charset="0"/>
                <a:cs typeface="Times" charset="0"/>
                <a:sym typeface="Times" charset="0"/>
              </a:rPr>
              <a:t>2 H, 1 T</a:t>
            </a:r>
            <a:r>
              <a:rPr lang="en-US" sz="2391">
                <a:solidFill>
                  <a:srgbClr val="000000"/>
                </a:solidFill>
                <a:latin typeface="Times" charset="0"/>
                <a:ea typeface="ＭＳ Ｐゴシック" charset="0"/>
                <a:cs typeface="Times" charset="0"/>
                <a:sym typeface="Times" charset="0"/>
              </a:rPr>
              <a:t> | </a:t>
            </a:r>
            <a:r>
              <a:rPr lang="en-US" sz="2391" i="1">
                <a:solidFill>
                  <a:srgbClr val="FF0000"/>
                </a:solidFill>
                <a:latin typeface="Times" charset="0"/>
                <a:ea typeface="ＭＳ Ｐゴシック" charset="0"/>
                <a:cs typeface="Times" charset="0"/>
                <a:sym typeface="Times" charset="0"/>
              </a:rPr>
              <a:t>q</a:t>
            </a:r>
            <a:r>
              <a:rPr lang="en-US" sz="2391">
                <a:solidFill>
                  <a:srgbClr val="FF0000"/>
                </a:solidFill>
                <a:latin typeface="Times" charset="0"/>
                <a:ea typeface="ＭＳ Ｐゴシック" charset="0"/>
                <a:cs typeface="Times" charset="0"/>
                <a:sym typeface="Times" charset="0"/>
              </a:rPr>
              <a:t>=0.4</a:t>
            </a:r>
            <a:r>
              <a:rPr lang="en-US" sz="2391">
                <a:solidFill>
                  <a:srgbClr val="000000"/>
                </a:solidFill>
                <a:latin typeface="Times" charset="0"/>
                <a:ea typeface="ＭＳ Ｐゴシック" charset="0"/>
                <a:cs typeface="Times" charset="0"/>
                <a:sym typeface="Times" charset="0"/>
              </a:rPr>
              <a:t>) =                                            = </a:t>
            </a:r>
            <a:r>
              <a:rPr lang="en-US" sz="2391" b="1">
                <a:solidFill>
                  <a:srgbClr val="000000"/>
                </a:solidFill>
                <a:latin typeface="Times" charset="0"/>
                <a:ea typeface="ＭＳ Ｐゴシック" charset="0"/>
                <a:cs typeface="Times" charset="0"/>
                <a:sym typeface="Times" charset="0"/>
              </a:rPr>
              <a:t>0.288</a:t>
            </a:r>
          </a:p>
        </p:txBody>
      </p:sp>
      <p:sp>
        <p:nvSpPr>
          <p:cNvPr id="81926" name="Rectangle 6"/>
          <p:cNvSpPr>
            <a:spLocks/>
          </p:cNvSpPr>
          <p:nvPr/>
        </p:nvSpPr>
        <p:spPr bwMode="auto">
          <a:xfrm>
            <a:off x="2175868" y="4339828"/>
            <a:ext cx="7849195" cy="120550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defTabSz="642915" fontAlgn="base">
              <a:spcBef>
                <a:spcPts val="1441"/>
              </a:spcBef>
              <a:spcAft>
                <a:spcPct val="0"/>
              </a:spcAft>
            </a:pPr>
            <a:r>
              <a:rPr lang="en-US" sz="2391" dirty="0">
                <a:solidFill>
                  <a:srgbClr val="000000"/>
                </a:solidFill>
                <a:latin typeface="Times" charset="0"/>
                <a:ea typeface="ＭＳ Ｐゴシック" charset="0"/>
                <a:cs typeface="Times" charset="0"/>
                <a:sym typeface="Times" charset="0"/>
              </a:rPr>
              <a:t>We can then say the </a:t>
            </a:r>
            <a:r>
              <a:rPr lang="en-US" sz="2391" b="1" dirty="0">
                <a:solidFill>
                  <a:srgbClr val="000000"/>
                </a:solidFill>
                <a:latin typeface="Times" charset="0"/>
                <a:ea typeface="ＭＳ Ｐゴシック" charset="0"/>
                <a:cs typeface="Times" charset="0"/>
                <a:sym typeface="Times" charset="0"/>
              </a:rPr>
              <a:t>likelihood</a:t>
            </a:r>
            <a:r>
              <a:rPr lang="en-US" sz="2391" dirty="0">
                <a:solidFill>
                  <a:srgbClr val="000000"/>
                </a:solidFill>
                <a:latin typeface="Times" charset="0"/>
                <a:ea typeface="ＭＳ Ｐゴシック" charset="0"/>
                <a:cs typeface="Times" charset="0"/>
                <a:sym typeface="Times" charset="0"/>
              </a:rPr>
              <a:t> of the hypothesis </a:t>
            </a:r>
            <a:r>
              <a:rPr lang="en-US" sz="2391" i="1" dirty="0">
                <a:solidFill>
                  <a:srgbClr val="FF0000"/>
                </a:solidFill>
                <a:latin typeface="Times" charset="0"/>
                <a:ea typeface="ＭＳ Ｐゴシック" charset="0"/>
                <a:cs typeface="Times" charset="0"/>
                <a:sym typeface="Times" charset="0"/>
              </a:rPr>
              <a:t>q</a:t>
            </a:r>
            <a:r>
              <a:rPr lang="en-US" sz="2391" dirty="0">
                <a:solidFill>
                  <a:srgbClr val="FF0000"/>
                </a:solidFill>
                <a:latin typeface="Times" charset="0"/>
                <a:ea typeface="ＭＳ Ｐゴシック" charset="0"/>
                <a:cs typeface="Times" charset="0"/>
                <a:sym typeface="Times" charset="0"/>
              </a:rPr>
              <a:t>=0.4</a:t>
            </a:r>
            <a:r>
              <a:rPr lang="en-US" sz="2391" dirty="0">
                <a:solidFill>
                  <a:srgbClr val="000000"/>
                </a:solidFill>
                <a:latin typeface="Times" charset="0"/>
                <a:ea typeface="ＭＳ Ｐゴシック" charset="0"/>
                <a:cs typeface="Times" charset="0"/>
                <a:sym typeface="Times" charset="0"/>
              </a:rPr>
              <a:t> given the data of </a:t>
            </a:r>
            <a:r>
              <a:rPr lang="en-US" sz="2391" dirty="0">
                <a:solidFill>
                  <a:srgbClr val="0000FF"/>
                </a:solidFill>
                <a:latin typeface="Times" charset="0"/>
                <a:ea typeface="ＭＳ Ｐゴシック" charset="0"/>
                <a:cs typeface="Times" charset="0"/>
                <a:sym typeface="Times" charset="0"/>
              </a:rPr>
              <a:t>2 heads out of 3 tosses</a:t>
            </a:r>
            <a:r>
              <a:rPr lang="en-US" sz="2391" dirty="0">
                <a:solidFill>
                  <a:srgbClr val="000000"/>
                </a:solidFill>
                <a:latin typeface="Times" charset="0"/>
                <a:ea typeface="ＭＳ Ｐゴシック" charset="0"/>
                <a:cs typeface="Times" charset="0"/>
                <a:sym typeface="Times" charset="0"/>
              </a:rPr>
              <a:t> is </a:t>
            </a:r>
            <a:r>
              <a:rPr lang="en-US" sz="2391" b="1" dirty="0">
                <a:solidFill>
                  <a:srgbClr val="000000"/>
                </a:solidFill>
                <a:latin typeface="Times" charset="0"/>
                <a:ea typeface="ＭＳ Ｐゴシック" charset="0"/>
                <a:cs typeface="Times" charset="0"/>
                <a:sym typeface="Times" charset="0"/>
              </a:rPr>
              <a:t>0.288.</a:t>
            </a:r>
            <a:endParaRPr lang="en-US" sz="2391" dirty="0">
              <a:solidFill>
                <a:srgbClr val="000000"/>
              </a:solidFill>
              <a:latin typeface="Times" charset="0"/>
              <a:ea typeface="ＭＳ Ｐゴシック" charset="0"/>
              <a:cs typeface="Times" charset="0"/>
              <a:sym typeface="Times"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ext Box 2"/>
          <p:cNvSpPr txBox="1">
            <a:spLocks noChangeArrowheads="1"/>
          </p:cNvSpPr>
          <p:nvPr/>
        </p:nvSpPr>
        <p:spPr bwMode="auto">
          <a:xfrm>
            <a:off x="9852051" y="6575600"/>
            <a:ext cx="258961" cy="2500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anchor="b"/>
          <a:lstStyle>
            <a:lvl1pPr algn="l">
              <a:defRPr sz="1200">
                <a:solidFill>
                  <a:schemeClr val="tx1"/>
                </a:solidFill>
                <a:latin typeface="Optima" charset="0"/>
                <a:ea typeface="ＭＳ Ｐゴシック" charset="0"/>
              </a:defRPr>
            </a:lvl1pPr>
            <a:lvl2pPr algn="l">
              <a:defRPr sz="1200">
                <a:solidFill>
                  <a:schemeClr val="tx1"/>
                </a:solidFill>
                <a:latin typeface="Optima" charset="0"/>
                <a:ea typeface="ＭＳ Ｐゴシック" charset="0"/>
              </a:defRPr>
            </a:lvl2pPr>
            <a:lvl3pPr algn="l">
              <a:defRPr sz="1200">
                <a:solidFill>
                  <a:schemeClr val="tx1"/>
                </a:solidFill>
                <a:latin typeface="Optima" charset="0"/>
                <a:ea typeface="ＭＳ Ｐゴシック" charset="0"/>
              </a:defRPr>
            </a:lvl3pPr>
            <a:lvl4pPr algn="l">
              <a:defRPr sz="1200">
                <a:solidFill>
                  <a:schemeClr val="tx1"/>
                </a:solidFill>
                <a:latin typeface="Optima" charset="0"/>
                <a:ea typeface="ＭＳ Ｐゴシック" charset="0"/>
              </a:defRPr>
            </a:lvl4pPr>
            <a:lvl5pPr algn="l">
              <a:defRPr sz="1200">
                <a:solidFill>
                  <a:schemeClr val="tx1"/>
                </a:solidFill>
                <a:latin typeface="Optima" charset="0"/>
                <a:ea typeface="ＭＳ Ｐゴシック" charset="0"/>
              </a:defRPr>
            </a:lvl5pPr>
            <a:lvl6pPr fontAlgn="base">
              <a:spcBef>
                <a:spcPct val="0"/>
              </a:spcBef>
              <a:spcAft>
                <a:spcPct val="0"/>
              </a:spcAft>
              <a:defRPr sz="1200">
                <a:solidFill>
                  <a:schemeClr val="tx1"/>
                </a:solidFill>
                <a:latin typeface="Optima" charset="0"/>
                <a:ea typeface="ＭＳ Ｐゴシック" charset="0"/>
              </a:defRPr>
            </a:lvl6pPr>
            <a:lvl7pPr fontAlgn="base">
              <a:spcBef>
                <a:spcPct val="0"/>
              </a:spcBef>
              <a:spcAft>
                <a:spcPct val="0"/>
              </a:spcAft>
              <a:defRPr sz="1200">
                <a:solidFill>
                  <a:schemeClr val="tx1"/>
                </a:solidFill>
                <a:latin typeface="Optima" charset="0"/>
                <a:ea typeface="ＭＳ Ｐゴシック" charset="0"/>
              </a:defRPr>
            </a:lvl7pPr>
            <a:lvl8pPr fontAlgn="base">
              <a:spcBef>
                <a:spcPct val="0"/>
              </a:spcBef>
              <a:spcAft>
                <a:spcPct val="0"/>
              </a:spcAft>
              <a:defRPr sz="1200">
                <a:solidFill>
                  <a:schemeClr val="tx1"/>
                </a:solidFill>
                <a:latin typeface="Optima" charset="0"/>
                <a:ea typeface="ＭＳ Ｐゴシック" charset="0"/>
              </a:defRPr>
            </a:lvl8pPr>
            <a:lvl9pPr fontAlgn="base">
              <a:spcBef>
                <a:spcPct val="0"/>
              </a:spcBef>
              <a:spcAft>
                <a:spcPct val="0"/>
              </a:spcAft>
              <a:defRPr sz="1200">
                <a:solidFill>
                  <a:schemeClr val="tx1"/>
                </a:solidFill>
                <a:latin typeface="Optima" charset="0"/>
                <a:ea typeface="ＭＳ Ｐゴシック" charset="0"/>
              </a:defRPr>
            </a:lvl9pPr>
          </a:lstStyle>
          <a:p>
            <a:pPr algn="ctr" defTabSz="642915" fontAlgn="base">
              <a:spcBef>
                <a:spcPct val="0"/>
              </a:spcBef>
              <a:spcAft>
                <a:spcPct val="0"/>
              </a:spcAft>
            </a:pPr>
            <a:fld id="{E65A97B4-7437-0F41-84B8-4BDCFCD95126}" type="slidenum">
              <a:rPr lang="en-US" sz="1266">
                <a:solidFill>
                  <a:srgbClr val="FFFBB6"/>
                </a:solidFill>
                <a:latin typeface="Arial" charset="0"/>
                <a:cs typeface="Arial" charset="0"/>
                <a:sym typeface="Arial" charset="0"/>
              </a:rPr>
              <a:pPr algn="ctr" defTabSz="642915" fontAlgn="base">
                <a:spcBef>
                  <a:spcPct val="0"/>
                </a:spcBef>
                <a:spcAft>
                  <a:spcPct val="0"/>
                </a:spcAft>
              </a:pPr>
              <a:t>8</a:t>
            </a:fld>
            <a:endParaRPr lang="en-US" sz="1266">
              <a:solidFill>
                <a:srgbClr val="FFFBB6"/>
              </a:solidFill>
              <a:latin typeface="Arial" charset="0"/>
              <a:cs typeface="Arial" charset="0"/>
              <a:sym typeface="Arial" charset="0"/>
            </a:endParaRPr>
          </a:p>
        </p:txBody>
      </p:sp>
      <p:sp>
        <p:nvSpPr>
          <p:cNvPr id="82947" name="Rectangle 3"/>
          <p:cNvSpPr>
            <a:spLocks/>
          </p:cNvSpPr>
          <p:nvPr/>
        </p:nvSpPr>
        <p:spPr bwMode="auto">
          <a:xfrm>
            <a:off x="2059782" y="455414"/>
            <a:ext cx="8152805" cy="30807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97812" indent="-457630" algn="ctr" defTabSz="642915" fontAlgn="base">
              <a:spcBef>
                <a:spcPct val="0"/>
              </a:spcBef>
              <a:spcAft>
                <a:spcPct val="0"/>
              </a:spcAft>
            </a:pPr>
            <a:r>
              <a:rPr lang="en-US" sz="2391" b="1" dirty="0">
                <a:solidFill>
                  <a:srgbClr val="808080"/>
                </a:solidFill>
                <a:latin typeface="Times" charset="0"/>
                <a:ea typeface="ＭＳ Ｐゴシック" charset="0"/>
                <a:cs typeface="Times" charset="0"/>
                <a:sym typeface="Times" charset="0"/>
              </a:rPr>
              <a:t>Likelihood</a:t>
            </a:r>
            <a:r>
              <a:rPr lang="en-US" sz="2391" dirty="0">
                <a:solidFill>
                  <a:srgbClr val="808080"/>
                </a:solidFill>
                <a:latin typeface="Times" charset="0"/>
                <a:ea typeface="ＭＳ Ｐゴシック" charset="0"/>
                <a:cs typeface="Times" charset="0"/>
                <a:sym typeface="Times" charset="0"/>
              </a:rPr>
              <a:t> of the hypothesis given the data </a:t>
            </a:r>
          </a:p>
          <a:p>
            <a:pPr marL="497812" indent="-457630" algn="ctr" defTabSz="642915" fontAlgn="base">
              <a:spcBef>
                <a:spcPct val="0"/>
              </a:spcBef>
              <a:spcAft>
                <a:spcPct val="0"/>
              </a:spcAft>
            </a:pPr>
            <a:r>
              <a:rPr lang="en-US" sz="2391" dirty="0">
                <a:solidFill>
                  <a:srgbClr val="808080"/>
                </a:solidFill>
                <a:latin typeface="Times" charset="0"/>
                <a:ea typeface="ＭＳ Ｐゴシック" charset="0"/>
                <a:cs typeface="Times" charset="0"/>
                <a:sym typeface="Times" charset="0"/>
              </a:rPr>
              <a:t>is proportional to the </a:t>
            </a:r>
          </a:p>
          <a:p>
            <a:pPr marL="497812" indent="-457630" algn="ctr" defTabSz="642915" fontAlgn="base">
              <a:spcBef>
                <a:spcPct val="0"/>
              </a:spcBef>
              <a:spcAft>
                <a:spcPct val="0"/>
              </a:spcAft>
            </a:pPr>
            <a:r>
              <a:rPr lang="en-US" sz="2391" i="1" dirty="0">
                <a:solidFill>
                  <a:srgbClr val="000000"/>
                </a:solidFill>
                <a:latin typeface="Times" charset="0"/>
                <a:ea typeface="ＭＳ Ｐゴシック" charset="0"/>
                <a:cs typeface="Times" charset="0"/>
                <a:sym typeface="Times" charset="0"/>
              </a:rPr>
              <a:t>Probability</a:t>
            </a:r>
            <a:r>
              <a:rPr lang="en-US" sz="2391" dirty="0">
                <a:solidFill>
                  <a:srgbClr val="000000"/>
                </a:solidFill>
                <a:latin typeface="Times" charset="0"/>
                <a:ea typeface="ＭＳ Ｐゴシック" charset="0"/>
                <a:cs typeface="Times" charset="0"/>
                <a:sym typeface="Times" charset="0"/>
              </a:rPr>
              <a:t> of the </a:t>
            </a:r>
            <a:r>
              <a:rPr lang="en-US" sz="2391" dirty="0">
                <a:solidFill>
                  <a:srgbClr val="0000FF"/>
                </a:solidFill>
                <a:latin typeface="Times" charset="0"/>
                <a:ea typeface="ＭＳ Ｐゴシック" charset="0"/>
                <a:cs typeface="Times" charset="0"/>
                <a:sym typeface="Times" charset="0"/>
              </a:rPr>
              <a:t>data</a:t>
            </a:r>
            <a:r>
              <a:rPr lang="en-US" sz="2391" dirty="0">
                <a:solidFill>
                  <a:srgbClr val="000000"/>
                </a:solidFill>
                <a:latin typeface="Times" charset="0"/>
                <a:ea typeface="ＭＳ Ｐゴシック" charset="0"/>
                <a:cs typeface="Times" charset="0"/>
                <a:sym typeface="Times" charset="0"/>
              </a:rPr>
              <a:t> given the </a:t>
            </a:r>
            <a:r>
              <a:rPr lang="en-US" sz="2391" dirty="0">
                <a:solidFill>
                  <a:srgbClr val="FF0000"/>
                </a:solidFill>
                <a:latin typeface="Times" charset="0"/>
                <a:ea typeface="ＭＳ Ｐゴシック" charset="0"/>
                <a:cs typeface="Times" charset="0"/>
                <a:sym typeface="Times" charset="0"/>
              </a:rPr>
              <a:t>hypothesis</a:t>
            </a:r>
          </a:p>
          <a:p>
            <a:pPr marL="497812" indent="-457630" algn="ctr" defTabSz="642915" fontAlgn="base">
              <a:spcBef>
                <a:spcPct val="0"/>
              </a:spcBef>
              <a:spcAft>
                <a:spcPct val="0"/>
              </a:spcAft>
            </a:pPr>
            <a:endParaRPr lang="en-US" sz="2391" dirty="0">
              <a:solidFill>
                <a:srgbClr val="FF0000"/>
              </a:solidFill>
              <a:latin typeface="Times" charset="0"/>
              <a:ea typeface="ＭＳ Ｐゴシック" charset="0"/>
              <a:cs typeface="Times" charset="0"/>
              <a:sym typeface="Times" charset="0"/>
            </a:endParaRPr>
          </a:p>
          <a:p>
            <a:pPr marL="497812" indent="-457630" defTabSz="642915" fontAlgn="base">
              <a:spcBef>
                <a:spcPct val="0"/>
              </a:spcBef>
              <a:spcAft>
                <a:spcPct val="0"/>
              </a:spcAft>
            </a:pPr>
            <a:r>
              <a:rPr lang="en-US" sz="2391" dirty="0">
                <a:solidFill>
                  <a:srgbClr val="000000"/>
                </a:solidFill>
                <a:latin typeface="Times" charset="0"/>
                <a:ea typeface="ＭＳ Ｐゴシック" charset="0"/>
                <a:cs typeface="Times" charset="0"/>
                <a:sym typeface="Times" charset="0"/>
              </a:rPr>
              <a:t>In our case, the </a:t>
            </a:r>
            <a:r>
              <a:rPr lang="en-US" sz="2391" dirty="0">
                <a:solidFill>
                  <a:srgbClr val="FF0000"/>
                </a:solidFill>
                <a:latin typeface="Times" charset="0"/>
                <a:ea typeface="ＭＳ Ｐゴシック" charset="0"/>
                <a:cs typeface="Times" charset="0"/>
                <a:sym typeface="Times" charset="0"/>
              </a:rPr>
              <a:t>hypothesis</a:t>
            </a:r>
            <a:r>
              <a:rPr lang="en-US" sz="2391" dirty="0">
                <a:solidFill>
                  <a:srgbClr val="000000"/>
                </a:solidFill>
                <a:latin typeface="Times" charset="0"/>
                <a:ea typeface="ＭＳ Ｐゴシック" charset="0"/>
                <a:cs typeface="Times" charset="0"/>
                <a:sym typeface="Times" charset="0"/>
              </a:rPr>
              <a:t> is just a given value for </a:t>
            </a:r>
            <a:r>
              <a:rPr lang="en-US" sz="2391" b="1" i="1" dirty="0">
                <a:solidFill>
                  <a:srgbClr val="FF0000"/>
                </a:solidFill>
                <a:latin typeface="Times" charset="0"/>
                <a:ea typeface="ＭＳ Ｐゴシック" charset="0"/>
                <a:cs typeface="Times" charset="0"/>
                <a:sym typeface="Times" charset="0"/>
              </a:rPr>
              <a:t>q</a:t>
            </a:r>
            <a:r>
              <a:rPr lang="en-US" sz="2391" dirty="0">
                <a:solidFill>
                  <a:srgbClr val="000000"/>
                </a:solidFill>
                <a:latin typeface="Times" charset="0"/>
                <a:ea typeface="ＭＳ Ｐゴシック" charset="0"/>
                <a:cs typeface="Times" charset="0"/>
                <a:sym typeface="Times" charset="0"/>
              </a:rPr>
              <a:t>, and the </a:t>
            </a:r>
            <a:r>
              <a:rPr lang="en-US" sz="2391" dirty="0">
                <a:solidFill>
                  <a:srgbClr val="0000FF"/>
                </a:solidFill>
                <a:latin typeface="Times" charset="0"/>
                <a:ea typeface="ＭＳ Ｐゴシック" charset="0"/>
                <a:cs typeface="Times" charset="0"/>
                <a:sym typeface="Times" charset="0"/>
              </a:rPr>
              <a:t>data</a:t>
            </a:r>
            <a:r>
              <a:rPr lang="en-US" sz="2391" dirty="0">
                <a:solidFill>
                  <a:srgbClr val="000000"/>
                </a:solidFill>
                <a:latin typeface="Times" charset="0"/>
                <a:ea typeface="ＭＳ Ｐゴシック" charset="0"/>
                <a:cs typeface="Times" charset="0"/>
                <a:sym typeface="Times" charset="0"/>
              </a:rPr>
              <a:t> are getting </a:t>
            </a:r>
            <a:r>
              <a:rPr lang="en-US" sz="2391" dirty="0">
                <a:solidFill>
                  <a:srgbClr val="0000FF"/>
                </a:solidFill>
                <a:latin typeface="Times" charset="0"/>
                <a:ea typeface="ＭＳ Ｐゴシック" charset="0"/>
                <a:cs typeface="Times" charset="0"/>
                <a:sym typeface="Times" charset="0"/>
              </a:rPr>
              <a:t>2 heads out of 3 tosses</a:t>
            </a:r>
            <a:r>
              <a:rPr lang="en-US" sz="2391" dirty="0">
                <a:solidFill>
                  <a:srgbClr val="000000"/>
                </a:solidFill>
                <a:latin typeface="Times" charset="0"/>
                <a:ea typeface="ＭＳ Ｐゴシック" charset="0"/>
                <a:cs typeface="Times" charset="0"/>
                <a:sym typeface="Times" charset="0"/>
              </a:rPr>
              <a:t>.</a:t>
            </a:r>
          </a:p>
          <a:p>
            <a:pPr marL="497812" indent="-457630" defTabSz="642915" fontAlgn="base">
              <a:spcBef>
                <a:spcPct val="0"/>
              </a:spcBef>
              <a:spcAft>
                <a:spcPct val="0"/>
              </a:spcAft>
            </a:pPr>
            <a:r>
              <a:rPr lang="en-US" sz="2391" dirty="0">
                <a:solidFill>
                  <a:srgbClr val="000000"/>
                </a:solidFill>
                <a:latin typeface="Times" charset="0"/>
                <a:ea typeface="ＭＳ Ｐゴシック" charset="0"/>
                <a:cs typeface="Times" charset="0"/>
                <a:sym typeface="Times" charset="0"/>
              </a:rPr>
              <a:t>For example, if we set </a:t>
            </a:r>
            <a:r>
              <a:rPr lang="en-US" sz="2391" i="1" dirty="0">
                <a:solidFill>
                  <a:srgbClr val="000000"/>
                </a:solidFill>
                <a:latin typeface="Times" charset="0"/>
                <a:ea typeface="ＭＳ Ｐゴシック" charset="0"/>
                <a:cs typeface="Times" charset="0"/>
                <a:sym typeface="Times" charset="0"/>
              </a:rPr>
              <a:t>q</a:t>
            </a:r>
            <a:r>
              <a:rPr lang="en-US" sz="2391" dirty="0">
                <a:solidFill>
                  <a:srgbClr val="000000"/>
                </a:solidFill>
                <a:latin typeface="Times" charset="0"/>
                <a:ea typeface="ＭＳ Ｐゴシック" charset="0"/>
                <a:cs typeface="Times" charset="0"/>
                <a:sym typeface="Times" charset="0"/>
              </a:rPr>
              <a:t> to 0.4, the probability of seeing 2 heads out of 3 tosses is:</a:t>
            </a:r>
          </a:p>
        </p:txBody>
      </p:sp>
      <p:pic>
        <p:nvPicPr>
          <p:cNvPr id="82948" name="Picture 4"/>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4133" y="3429001"/>
            <a:ext cx="3312914" cy="8159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a:tailEnd/>
              </a14:hiddenLine>
            </a:ext>
          </a:extLst>
        </p:spPr>
      </p:pic>
      <p:sp>
        <p:nvSpPr>
          <p:cNvPr id="82949" name="Rectangle 5"/>
          <p:cNvSpPr>
            <a:spLocks/>
          </p:cNvSpPr>
          <p:nvPr/>
        </p:nvSpPr>
        <p:spPr bwMode="auto">
          <a:xfrm>
            <a:off x="2755181" y="3584155"/>
            <a:ext cx="6974538" cy="36792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40640" bIns="0">
            <a:spAutoFit/>
          </a:bodyPr>
          <a:lstStyle/>
          <a:p>
            <a:pPr marL="40182" defTabSz="642915" fontAlgn="base">
              <a:spcBef>
                <a:spcPct val="0"/>
              </a:spcBef>
              <a:spcAft>
                <a:spcPct val="0"/>
              </a:spcAft>
            </a:pPr>
            <a:r>
              <a:rPr lang="en-US" sz="2391">
                <a:solidFill>
                  <a:srgbClr val="000000"/>
                </a:solidFill>
                <a:latin typeface="Times" charset="0"/>
                <a:ea typeface="ＭＳ Ｐゴシック" charset="0"/>
                <a:cs typeface="Times" charset="0"/>
                <a:sym typeface="Times" charset="0"/>
              </a:rPr>
              <a:t>P(</a:t>
            </a:r>
            <a:r>
              <a:rPr lang="en-US" sz="2391">
                <a:solidFill>
                  <a:srgbClr val="0000FF"/>
                </a:solidFill>
                <a:latin typeface="Times" charset="0"/>
                <a:ea typeface="ＭＳ Ｐゴシック" charset="0"/>
                <a:cs typeface="Times" charset="0"/>
                <a:sym typeface="Times" charset="0"/>
              </a:rPr>
              <a:t>2 H, 1 T</a:t>
            </a:r>
            <a:r>
              <a:rPr lang="en-US" sz="2391">
                <a:solidFill>
                  <a:srgbClr val="000000"/>
                </a:solidFill>
                <a:latin typeface="Times" charset="0"/>
                <a:ea typeface="ＭＳ Ｐゴシック" charset="0"/>
                <a:cs typeface="Times" charset="0"/>
                <a:sym typeface="Times" charset="0"/>
              </a:rPr>
              <a:t> | </a:t>
            </a:r>
            <a:r>
              <a:rPr lang="en-US" sz="2391" i="1">
                <a:solidFill>
                  <a:srgbClr val="FF0000"/>
                </a:solidFill>
                <a:latin typeface="Times" charset="0"/>
                <a:ea typeface="ＭＳ Ｐゴシック" charset="0"/>
                <a:cs typeface="Times" charset="0"/>
                <a:sym typeface="Times" charset="0"/>
              </a:rPr>
              <a:t>q</a:t>
            </a:r>
            <a:r>
              <a:rPr lang="en-US" sz="2391">
                <a:solidFill>
                  <a:srgbClr val="FF0000"/>
                </a:solidFill>
                <a:latin typeface="Times" charset="0"/>
                <a:ea typeface="ＭＳ Ｐゴシック" charset="0"/>
                <a:cs typeface="Times" charset="0"/>
                <a:sym typeface="Times" charset="0"/>
              </a:rPr>
              <a:t>=0.4</a:t>
            </a:r>
            <a:r>
              <a:rPr lang="en-US" sz="2391">
                <a:solidFill>
                  <a:srgbClr val="000000"/>
                </a:solidFill>
                <a:latin typeface="Times" charset="0"/>
                <a:ea typeface="ＭＳ Ｐゴシック" charset="0"/>
                <a:cs typeface="Times" charset="0"/>
                <a:sym typeface="Times" charset="0"/>
              </a:rPr>
              <a:t>) =                                            = </a:t>
            </a:r>
            <a:r>
              <a:rPr lang="en-US" sz="2391" b="1">
                <a:solidFill>
                  <a:srgbClr val="000000"/>
                </a:solidFill>
                <a:latin typeface="Times" charset="0"/>
                <a:ea typeface="ＭＳ Ｐゴシック" charset="0"/>
                <a:cs typeface="Times" charset="0"/>
                <a:sym typeface="Times" charset="0"/>
              </a:rPr>
              <a:t>0.288</a:t>
            </a:r>
          </a:p>
        </p:txBody>
      </p:sp>
      <p:sp>
        <p:nvSpPr>
          <p:cNvPr id="82950" name="Rectangle 6"/>
          <p:cNvSpPr>
            <a:spLocks/>
          </p:cNvSpPr>
          <p:nvPr/>
        </p:nvSpPr>
        <p:spPr bwMode="auto">
          <a:xfrm>
            <a:off x="2175868" y="4339829"/>
            <a:ext cx="7849195" cy="21341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defTabSz="642915" fontAlgn="base">
              <a:spcBef>
                <a:spcPts val="1441"/>
              </a:spcBef>
              <a:spcAft>
                <a:spcPct val="0"/>
              </a:spcAft>
            </a:pPr>
            <a:r>
              <a:rPr lang="en-US" sz="2391" dirty="0">
                <a:solidFill>
                  <a:srgbClr val="000000"/>
                </a:solidFill>
                <a:latin typeface="Times" charset="0"/>
                <a:ea typeface="ＭＳ Ｐゴシック" charset="0"/>
                <a:cs typeface="Times" charset="0"/>
                <a:sym typeface="Times" charset="0"/>
              </a:rPr>
              <a:t>We can then say the </a:t>
            </a:r>
            <a:r>
              <a:rPr lang="en-US" sz="2391" b="1" dirty="0">
                <a:solidFill>
                  <a:srgbClr val="000000"/>
                </a:solidFill>
                <a:latin typeface="Times" charset="0"/>
                <a:ea typeface="ＭＳ Ｐゴシック" charset="0"/>
                <a:cs typeface="Times" charset="0"/>
                <a:sym typeface="Times" charset="0"/>
              </a:rPr>
              <a:t>likelihood</a:t>
            </a:r>
            <a:r>
              <a:rPr lang="en-US" sz="2391" dirty="0">
                <a:solidFill>
                  <a:srgbClr val="000000"/>
                </a:solidFill>
                <a:latin typeface="Times" charset="0"/>
                <a:ea typeface="ＭＳ Ｐゴシック" charset="0"/>
                <a:cs typeface="Times" charset="0"/>
                <a:sym typeface="Times" charset="0"/>
              </a:rPr>
              <a:t> of the hypothesis </a:t>
            </a:r>
            <a:r>
              <a:rPr lang="en-US" sz="2391" i="1" dirty="0">
                <a:solidFill>
                  <a:srgbClr val="FF0000"/>
                </a:solidFill>
                <a:latin typeface="Times" charset="0"/>
                <a:ea typeface="ＭＳ Ｐゴシック" charset="0"/>
                <a:cs typeface="Times" charset="0"/>
                <a:sym typeface="Times" charset="0"/>
              </a:rPr>
              <a:t>q</a:t>
            </a:r>
            <a:r>
              <a:rPr lang="en-US" sz="2391" dirty="0">
                <a:solidFill>
                  <a:srgbClr val="FF0000"/>
                </a:solidFill>
                <a:latin typeface="Times" charset="0"/>
                <a:ea typeface="ＭＳ Ｐゴシック" charset="0"/>
                <a:cs typeface="Times" charset="0"/>
                <a:sym typeface="Times" charset="0"/>
              </a:rPr>
              <a:t>=0.4</a:t>
            </a:r>
            <a:r>
              <a:rPr lang="en-US" sz="2391" dirty="0">
                <a:solidFill>
                  <a:srgbClr val="000000"/>
                </a:solidFill>
                <a:latin typeface="Times" charset="0"/>
                <a:ea typeface="ＭＳ Ｐゴシック" charset="0"/>
                <a:cs typeface="Times" charset="0"/>
                <a:sym typeface="Times" charset="0"/>
              </a:rPr>
              <a:t> given the data of </a:t>
            </a:r>
            <a:r>
              <a:rPr lang="en-US" sz="2391" dirty="0">
                <a:solidFill>
                  <a:srgbClr val="0000FF"/>
                </a:solidFill>
                <a:latin typeface="Times" charset="0"/>
                <a:ea typeface="ＭＳ Ｐゴシック" charset="0"/>
                <a:cs typeface="Times" charset="0"/>
                <a:sym typeface="Times" charset="0"/>
              </a:rPr>
              <a:t>2 heads out of 3 tosses</a:t>
            </a:r>
            <a:r>
              <a:rPr lang="en-US" sz="2391" dirty="0">
                <a:solidFill>
                  <a:srgbClr val="000000"/>
                </a:solidFill>
                <a:latin typeface="Times" charset="0"/>
                <a:ea typeface="ＭＳ Ｐゴシック" charset="0"/>
                <a:cs typeface="Times" charset="0"/>
                <a:sym typeface="Times" charset="0"/>
              </a:rPr>
              <a:t> is </a:t>
            </a:r>
            <a:r>
              <a:rPr lang="en-US" sz="2391" b="1" dirty="0">
                <a:solidFill>
                  <a:srgbClr val="000000"/>
                </a:solidFill>
                <a:latin typeface="Times" charset="0"/>
                <a:ea typeface="ＭＳ Ｐゴシック" charset="0"/>
                <a:cs typeface="Times" charset="0"/>
                <a:sym typeface="Times" charset="0"/>
              </a:rPr>
              <a:t>0.288</a:t>
            </a:r>
            <a:r>
              <a:rPr lang="en-US" sz="2391" dirty="0">
                <a:solidFill>
                  <a:srgbClr val="000000"/>
                </a:solidFill>
                <a:latin typeface="Times" charset="0"/>
                <a:ea typeface="ＭＳ Ｐゴシック" charset="0"/>
                <a:cs typeface="Times" charset="0"/>
                <a:sym typeface="Times" charset="0"/>
              </a:rPr>
              <a:t>.</a:t>
            </a:r>
          </a:p>
          <a:p>
            <a:pPr marL="40182" defTabSz="642915" fontAlgn="base">
              <a:spcBef>
                <a:spcPts val="1441"/>
              </a:spcBef>
              <a:spcAft>
                <a:spcPct val="0"/>
              </a:spcAft>
            </a:pPr>
            <a:r>
              <a:rPr lang="en-US" sz="2391" b="1" dirty="0">
                <a:solidFill>
                  <a:srgbClr val="000000"/>
                </a:solidFill>
                <a:latin typeface="Times" charset="0"/>
                <a:ea typeface="ＭＳ Ｐゴシック" charset="0"/>
                <a:cs typeface="Times" charset="0"/>
                <a:sym typeface="Times" charset="0"/>
              </a:rPr>
              <a:t>Likelihood takes as the best estimate of </a:t>
            </a:r>
            <a:r>
              <a:rPr lang="en-US" sz="2391" b="1" i="1" dirty="0">
                <a:solidFill>
                  <a:srgbClr val="000000"/>
                </a:solidFill>
                <a:latin typeface="Times" charset="0"/>
                <a:ea typeface="ＭＳ Ｐゴシック" charset="0"/>
                <a:cs typeface="Times" charset="0"/>
                <a:sym typeface="Times" charset="0"/>
              </a:rPr>
              <a:t>q</a:t>
            </a:r>
            <a:r>
              <a:rPr lang="en-US" sz="2391" b="1" dirty="0">
                <a:solidFill>
                  <a:srgbClr val="000000"/>
                </a:solidFill>
                <a:latin typeface="Times" charset="0"/>
                <a:ea typeface="ＭＳ Ｐゴシック" charset="0"/>
                <a:cs typeface="Times" charset="0"/>
                <a:sym typeface="Times" charset="0"/>
              </a:rPr>
              <a:t> that value of </a:t>
            </a:r>
            <a:r>
              <a:rPr lang="en-US" sz="2391" b="1" i="1" dirty="0">
                <a:solidFill>
                  <a:srgbClr val="000000"/>
                </a:solidFill>
                <a:latin typeface="Times" charset="0"/>
                <a:ea typeface="ＭＳ Ｐゴシック" charset="0"/>
                <a:cs typeface="Times" charset="0"/>
                <a:sym typeface="Times" charset="0"/>
              </a:rPr>
              <a:t>q</a:t>
            </a:r>
            <a:r>
              <a:rPr lang="en-US" sz="2391" b="1" dirty="0">
                <a:solidFill>
                  <a:srgbClr val="000000"/>
                </a:solidFill>
                <a:latin typeface="Times" charset="0"/>
                <a:ea typeface="ＭＳ Ｐゴシック" charset="0"/>
                <a:cs typeface="Times" charset="0"/>
                <a:sym typeface="Times" charset="0"/>
              </a:rPr>
              <a:t> which maximizes the probability of the observed data.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ext Box 2"/>
          <p:cNvSpPr txBox="1">
            <a:spLocks noChangeArrowheads="1"/>
          </p:cNvSpPr>
          <p:nvPr/>
        </p:nvSpPr>
        <p:spPr bwMode="auto">
          <a:xfrm>
            <a:off x="9852051" y="6575600"/>
            <a:ext cx="258961" cy="2500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wrap="none" anchor="b"/>
          <a:lstStyle>
            <a:lvl1pPr algn="l">
              <a:defRPr sz="1200">
                <a:solidFill>
                  <a:schemeClr val="tx1"/>
                </a:solidFill>
                <a:latin typeface="Optima" charset="0"/>
                <a:ea typeface="ＭＳ Ｐゴシック" charset="0"/>
              </a:defRPr>
            </a:lvl1pPr>
            <a:lvl2pPr algn="l">
              <a:defRPr sz="1200">
                <a:solidFill>
                  <a:schemeClr val="tx1"/>
                </a:solidFill>
                <a:latin typeface="Optima" charset="0"/>
                <a:ea typeface="ＭＳ Ｐゴシック" charset="0"/>
              </a:defRPr>
            </a:lvl2pPr>
            <a:lvl3pPr algn="l">
              <a:defRPr sz="1200">
                <a:solidFill>
                  <a:schemeClr val="tx1"/>
                </a:solidFill>
                <a:latin typeface="Optima" charset="0"/>
                <a:ea typeface="ＭＳ Ｐゴシック" charset="0"/>
              </a:defRPr>
            </a:lvl3pPr>
            <a:lvl4pPr algn="l">
              <a:defRPr sz="1200">
                <a:solidFill>
                  <a:schemeClr val="tx1"/>
                </a:solidFill>
                <a:latin typeface="Optima" charset="0"/>
                <a:ea typeface="ＭＳ Ｐゴシック" charset="0"/>
              </a:defRPr>
            </a:lvl4pPr>
            <a:lvl5pPr algn="l">
              <a:defRPr sz="1200">
                <a:solidFill>
                  <a:schemeClr val="tx1"/>
                </a:solidFill>
                <a:latin typeface="Optima" charset="0"/>
                <a:ea typeface="ＭＳ Ｐゴシック" charset="0"/>
              </a:defRPr>
            </a:lvl5pPr>
            <a:lvl6pPr fontAlgn="base">
              <a:spcBef>
                <a:spcPct val="0"/>
              </a:spcBef>
              <a:spcAft>
                <a:spcPct val="0"/>
              </a:spcAft>
              <a:defRPr sz="1200">
                <a:solidFill>
                  <a:schemeClr val="tx1"/>
                </a:solidFill>
                <a:latin typeface="Optima" charset="0"/>
                <a:ea typeface="ＭＳ Ｐゴシック" charset="0"/>
              </a:defRPr>
            </a:lvl6pPr>
            <a:lvl7pPr fontAlgn="base">
              <a:spcBef>
                <a:spcPct val="0"/>
              </a:spcBef>
              <a:spcAft>
                <a:spcPct val="0"/>
              </a:spcAft>
              <a:defRPr sz="1200">
                <a:solidFill>
                  <a:schemeClr val="tx1"/>
                </a:solidFill>
                <a:latin typeface="Optima" charset="0"/>
                <a:ea typeface="ＭＳ Ｐゴシック" charset="0"/>
              </a:defRPr>
            </a:lvl7pPr>
            <a:lvl8pPr fontAlgn="base">
              <a:spcBef>
                <a:spcPct val="0"/>
              </a:spcBef>
              <a:spcAft>
                <a:spcPct val="0"/>
              </a:spcAft>
              <a:defRPr sz="1200">
                <a:solidFill>
                  <a:schemeClr val="tx1"/>
                </a:solidFill>
                <a:latin typeface="Optima" charset="0"/>
                <a:ea typeface="ＭＳ Ｐゴシック" charset="0"/>
              </a:defRPr>
            </a:lvl8pPr>
            <a:lvl9pPr fontAlgn="base">
              <a:spcBef>
                <a:spcPct val="0"/>
              </a:spcBef>
              <a:spcAft>
                <a:spcPct val="0"/>
              </a:spcAft>
              <a:defRPr sz="1200">
                <a:solidFill>
                  <a:schemeClr val="tx1"/>
                </a:solidFill>
                <a:latin typeface="Optima" charset="0"/>
                <a:ea typeface="ＭＳ Ｐゴシック" charset="0"/>
              </a:defRPr>
            </a:lvl9pPr>
          </a:lstStyle>
          <a:p>
            <a:pPr algn="ctr" defTabSz="642915" fontAlgn="base">
              <a:spcBef>
                <a:spcPct val="0"/>
              </a:spcBef>
              <a:spcAft>
                <a:spcPct val="0"/>
              </a:spcAft>
            </a:pPr>
            <a:fld id="{B03E0C85-F3EC-9D49-BFCC-A44BFD032A5D}" type="slidenum">
              <a:rPr lang="en-US" sz="1266">
                <a:solidFill>
                  <a:srgbClr val="FFFBB6"/>
                </a:solidFill>
                <a:latin typeface="Arial" charset="0"/>
                <a:cs typeface="Arial" charset="0"/>
                <a:sym typeface="Arial" charset="0"/>
              </a:rPr>
              <a:pPr algn="ctr" defTabSz="642915" fontAlgn="base">
                <a:spcBef>
                  <a:spcPct val="0"/>
                </a:spcBef>
                <a:spcAft>
                  <a:spcPct val="0"/>
                </a:spcAft>
              </a:pPr>
              <a:t>9</a:t>
            </a:fld>
            <a:endParaRPr lang="en-US" sz="1266">
              <a:solidFill>
                <a:srgbClr val="FFFBB6"/>
              </a:solidFill>
              <a:latin typeface="Arial" charset="0"/>
              <a:cs typeface="Arial" charset="0"/>
              <a:sym typeface="Arial" charset="0"/>
            </a:endParaRPr>
          </a:p>
        </p:txBody>
      </p:sp>
      <p:sp>
        <p:nvSpPr>
          <p:cNvPr id="83971" name="Rectangle 3"/>
          <p:cNvSpPr>
            <a:spLocks/>
          </p:cNvSpPr>
          <p:nvPr/>
        </p:nvSpPr>
        <p:spPr bwMode="auto">
          <a:xfrm>
            <a:off x="2059782" y="151806"/>
            <a:ext cx="8152805" cy="83046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97812" indent="-457630" defTabSz="642915" fontAlgn="base">
              <a:spcBef>
                <a:spcPct val="0"/>
              </a:spcBef>
              <a:spcAft>
                <a:spcPct val="0"/>
              </a:spcAft>
            </a:pPr>
            <a:r>
              <a:rPr lang="en-US" sz="2391">
                <a:solidFill>
                  <a:srgbClr val="000000"/>
                </a:solidFill>
                <a:latin typeface="Times" charset="0"/>
                <a:ea typeface="ＭＳ Ｐゴシック" charset="0"/>
                <a:cs typeface="Times" charset="0"/>
                <a:sym typeface="Times" charset="0"/>
              </a:rPr>
              <a:t>In our case, the </a:t>
            </a:r>
            <a:r>
              <a:rPr lang="en-US" sz="2391">
                <a:solidFill>
                  <a:srgbClr val="FF0000"/>
                </a:solidFill>
                <a:latin typeface="Times" charset="0"/>
                <a:ea typeface="ＭＳ Ｐゴシック" charset="0"/>
                <a:cs typeface="Times" charset="0"/>
                <a:sym typeface="Times" charset="0"/>
              </a:rPr>
              <a:t>hypothesis</a:t>
            </a:r>
            <a:r>
              <a:rPr lang="en-US" sz="2391">
                <a:solidFill>
                  <a:srgbClr val="000000"/>
                </a:solidFill>
                <a:latin typeface="Times" charset="0"/>
                <a:ea typeface="ＭＳ Ｐゴシック" charset="0"/>
                <a:cs typeface="Times" charset="0"/>
                <a:sym typeface="Times" charset="0"/>
              </a:rPr>
              <a:t> is just a given value for </a:t>
            </a:r>
            <a:r>
              <a:rPr lang="en-US" sz="2391" b="1" i="1">
                <a:solidFill>
                  <a:srgbClr val="FF0000"/>
                </a:solidFill>
                <a:latin typeface="Times" charset="0"/>
                <a:ea typeface="ＭＳ Ｐゴシック" charset="0"/>
                <a:cs typeface="Times" charset="0"/>
                <a:sym typeface="Times" charset="0"/>
              </a:rPr>
              <a:t>q</a:t>
            </a:r>
            <a:r>
              <a:rPr lang="en-US" sz="2391">
                <a:solidFill>
                  <a:srgbClr val="000000"/>
                </a:solidFill>
                <a:latin typeface="Times" charset="0"/>
                <a:ea typeface="ＭＳ Ｐゴシック" charset="0"/>
                <a:cs typeface="Times" charset="0"/>
                <a:sym typeface="Times" charset="0"/>
              </a:rPr>
              <a:t>, and the </a:t>
            </a:r>
            <a:r>
              <a:rPr lang="en-US" sz="2391">
                <a:solidFill>
                  <a:srgbClr val="0000FF"/>
                </a:solidFill>
                <a:latin typeface="Times" charset="0"/>
                <a:ea typeface="ＭＳ Ｐゴシック" charset="0"/>
                <a:cs typeface="Times" charset="0"/>
                <a:sym typeface="Times" charset="0"/>
              </a:rPr>
              <a:t>data</a:t>
            </a:r>
            <a:r>
              <a:rPr lang="en-US" sz="2391">
                <a:solidFill>
                  <a:srgbClr val="000000"/>
                </a:solidFill>
                <a:latin typeface="Times" charset="0"/>
                <a:ea typeface="ＭＳ Ｐゴシック" charset="0"/>
                <a:cs typeface="Times" charset="0"/>
                <a:sym typeface="Times" charset="0"/>
              </a:rPr>
              <a:t> is getting </a:t>
            </a:r>
            <a:r>
              <a:rPr lang="en-US" sz="2391">
                <a:solidFill>
                  <a:srgbClr val="0000FF"/>
                </a:solidFill>
                <a:latin typeface="Times" charset="0"/>
                <a:ea typeface="ＭＳ Ｐゴシック" charset="0"/>
                <a:cs typeface="Times" charset="0"/>
                <a:sym typeface="Times" charset="0"/>
              </a:rPr>
              <a:t>2 heads out of 3 tosses</a:t>
            </a:r>
            <a:r>
              <a:rPr lang="en-US" sz="2391">
                <a:solidFill>
                  <a:srgbClr val="000000"/>
                </a:solidFill>
                <a:latin typeface="Times" charset="0"/>
                <a:ea typeface="ＭＳ Ｐゴシック" charset="0"/>
                <a:cs typeface="Times" charset="0"/>
                <a:sym typeface="Times" charset="0"/>
              </a:rPr>
              <a:t>.</a:t>
            </a:r>
          </a:p>
        </p:txBody>
      </p:sp>
      <p:graphicFrame>
        <p:nvGraphicFramePr>
          <p:cNvPr id="83972" name="Object 4"/>
          <p:cNvGraphicFramePr>
            <a:graphicFrameLocks/>
          </p:cNvGraphicFramePr>
          <p:nvPr/>
        </p:nvGraphicFramePr>
        <p:xfrm>
          <a:off x="2399111" y="1199928"/>
          <a:ext cx="6980783" cy="4976068"/>
        </p:xfrm>
        <a:graphic>
          <a:graphicData uri="http://schemas.openxmlformats.org/presentationml/2006/ole">
            <mc:AlternateContent xmlns:mc="http://schemas.openxmlformats.org/markup-compatibility/2006">
              <mc:Choice xmlns:v="urn:schemas-microsoft-com:vml" Requires="v">
                <p:oleObj name="Chart" r:id="rId3" imgW="13950635" imgH="9945032" progId="MSGraph.Chart.8">
                  <p:embed/>
                </p:oleObj>
              </mc:Choice>
              <mc:Fallback>
                <p:oleObj name="Chart" r:id="rId3" imgW="13950635" imgH="9945032" progId="MSGraph.Chart.8">
                  <p:embed/>
                  <p:pic>
                    <p:nvPicPr>
                      <p:cNvPr id="83972" name="Object 4"/>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99111" y="1199928"/>
                        <a:ext cx="6980783" cy="4976068"/>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oleObj>
              </mc:Fallback>
            </mc:AlternateContent>
          </a:graphicData>
        </a:graphic>
      </p:graphicFrame>
      <p:grpSp>
        <p:nvGrpSpPr>
          <p:cNvPr id="83976" name="Group 8"/>
          <p:cNvGrpSpPr>
            <a:grpSpLocks/>
          </p:cNvGrpSpPr>
          <p:nvPr/>
        </p:nvGrpSpPr>
        <p:grpSpPr bwMode="auto">
          <a:xfrm>
            <a:off x="3423791" y="2937868"/>
            <a:ext cx="2446734" cy="2536031"/>
            <a:chOff x="0" y="0"/>
            <a:chExt cx="2192" cy="2272"/>
          </a:xfrm>
        </p:grpSpPr>
        <p:sp>
          <p:nvSpPr>
            <p:cNvPr id="83973" name="Oval 5"/>
            <p:cNvSpPr>
              <a:spLocks/>
            </p:cNvSpPr>
            <p:nvPr/>
          </p:nvSpPr>
          <p:spPr bwMode="auto">
            <a:xfrm>
              <a:off x="2056" y="0"/>
              <a:ext cx="136" cy="145"/>
            </a:xfrm>
            <a:prstGeom prst="ellipse">
              <a:avLst/>
            </a:prstGeom>
            <a:noFill/>
            <a:ln w="38100" cap="flat">
              <a:solidFill>
                <a:srgbClr val="0000FF"/>
              </a:solidFill>
              <a:prstDash val="solid"/>
              <a:round/>
              <a:headEnd type="none" w="med" len="med"/>
              <a:tailEnd type="none" w="med" len="med"/>
            </a:ln>
            <a:extLst>
              <a:ext uri="{909E8E84-426E-40dd-AFC4-6F175D3DCCD1}">
                <a14:hiddenFill xmlns:a14="http://schemas.microsoft.com/office/drawing/2010/main" xmlns="">
                  <a:solidFill>
                    <a:srgbClr val="FFFFFF"/>
                  </a:solidFill>
                </a14:hiddenFill>
              </a:ext>
            </a:extLst>
          </p:spPr>
          <p:txBody>
            <a:bodyPr lIns="0" tIns="0" rIns="0" bIns="0"/>
            <a:lstStyle/>
            <a:p>
              <a:pPr algn="ctr" defTabSz="642915" fontAlgn="base">
                <a:spcBef>
                  <a:spcPct val="0"/>
                </a:spcBef>
                <a:spcAft>
                  <a:spcPct val="0"/>
                </a:spcAft>
              </a:pPr>
              <a:endParaRPr lang="en-US" sz="2953">
                <a:solidFill>
                  <a:srgbClr val="000000"/>
                </a:solidFill>
                <a:latin typeface="Optima" charset="0"/>
                <a:sym typeface="Optima" charset="0"/>
              </a:endParaRPr>
            </a:p>
          </p:txBody>
        </p:sp>
        <p:sp>
          <p:nvSpPr>
            <p:cNvPr id="83974" name="Line 6"/>
            <p:cNvSpPr>
              <a:spLocks noChangeShapeType="1"/>
            </p:cNvSpPr>
            <p:nvPr/>
          </p:nvSpPr>
          <p:spPr bwMode="auto">
            <a:xfrm>
              <a:off x="2121" y="137"/>
              <a:ext cx="1" cy="2135"/>
            </a:xfrm>
            <a:prstGeom prst="line">
              <a:avLst/>
            </a:prstGeom>
            <a:noFill/>
            <a:ln w="38100" cap="flat">
              <a:solidFill>
                <a:srgbClr val="0000FF"/>
              </a:solidFill>
              <a:prstDash val="solid"/>
              <a:round/>
              <a:headEnd type="none" w="med" len="med"/>
              <a:tailEnd type="none" w="med" len="med"/>
            </a:ln>
            <a:extLst>
              <a:ext uri="{909E8E84-426E-40dd-AFC4-6F175D3DCCD1}">
                <a14:hiddenFill xmlns:a14="http://schemas.microsoft.com/office/drawing/2010/main" xmlns="">
                  <a:solidFill>
                    <a:srgbClr val="FFFFFF"/>
                  </a:solidFill>
                </a14:hiddenFill>
              </a:ext>
            </a:extLst>
          </p:spPr>
          <p:txBody>
            <a:bodyPr lIns="0" tIns="0" rIns="0" bIns="0"/>
            <a:lstStyle/>
            <a:p>
              <a:pPr algn="ctr" defTabSz="642915" fontAlgn="base">
                <a:spcBef>
                  <a:spcPct val="0"/>
                </a:spcBef>
                <a:spcAft>
                  <a:spcPct val="0"/>
                </a:spcAft>
              </a:pPr>
              <a:endParaRPr lang="en-US" sz="2953">
                <a:solidFill>
                  <a:srgbClr val="000000"/>
                </a:solidFill>
                <a:latin typeface="Optima" charset="0"/>
                <a:sym typeface="Optima" charset="0"/>
              </a:endParaRPr>
            </a:p>
          </p:txBody>
        </p:sp>
        <p:sp>
          <p:nvSpPr>
            <p:cNvPr id="83975" name="Line 7"/>
            <p:cNvSpPr>
              <a:spLocks noChangeShapeType="1"/>
            </p:cNvSpPr>
            <p:nvPr/>
          </p:nvSpPr>
          <p:spPr bwMode="auto">
            <a:xfrm flipH="1">
              <a:off x="0" y="68"/>
              <a:ext cx="2050" cy="1"/>
            </a:xfrm>
            <a:prstGeom prst="line">
              <a:avLst/>
            </a:prstGeom>
            <a:noFill/>
            <a:ln w="38100" cap="flat">
              <a:solidFill>
                <a:srgbClr val="0000FF"/>
              </a:solidFill>
              <a:prstDash val="solid"/>
              <a:round/>
              <a:headEnd type="none" w="med" len="med"/>
              <a:tailEnd type="none" w="med" len="med"/>
            </a:ln>
            <a:extLst>
              <a:ext uri="{909E8E84-426E-40dd-AFC4-6F175D3DCCD1}">
                <a14:hiddenFill xmlns:a14="http://schemas.microsoft.com/office/drawing/2010/main" xmlns="">
                  <a:solidFill>
                    <a:srgbClr val="FFFFFF"/>
                  </a:solidFill>
                </a14:hiddenFill>
              </a:ext>
            </a:extLst>
          </p:spPr>
          <p:txBody>
            <a:bodyPr lIns="0" tIns="0" rIns="0" bIns="0"/>
            <a:lstStyle/>
            <a:p>
              <a:pPr algn="ctr" defTabSz="642915" fontAlgn="base">
                <a:spcBef>
                  <a:spcPct val="0"/>
                </a:spcBef>
                <a:spcAft>
                  <a:spcPct val="0"/>
                </a:spcAft>
              </a:pPr>
              <a:endParaRPr lang="en-US" sz="2953">
                <a:solidFill>
                  <a:srgbClr val="000000"/>
                </a:solidFill>
                <a:latin typeface="Optima" charset="0"/>
                <a:sym typeface="Optima" charset="0"/>
              </a:endParaRPr>
            </a:p>
          </p:txBody>
        </p:sp>
      </p:grpSp>
      <p:sp>
        <p:nvSpPr>
          <p:cNvPr id="83977" name="AutoShape 9"/>
          <p:cNvSpPr>
            <a:spLocks/>
          </p:cNvSpPr>
          <p:nvPr/>
        </p:nvSpPr>
        <p:spPr bwMode="auto">
          <a:xfrm>
            <a:off x="7205514" y="1589485"/>
            <a:ext cx="319236" cy="318120"/>
          </a:xfrm>
          <a:prstGeom prst="star5">
            <a:avLst/>
          </a:prstGeom>
          <a:noFill/>
          <a:ln w="38100" cap="flat">
            <a:solidFill>
              <a:srgbClr val="8000FF"/>
            </a:solidFill>
            <a:prstDash val="solid"/>
            <a:miter lim="800000"/>
            <a:headEnd type="none" w="med" len="med"/>
            <a:tailEnd type="none" w="med" len="med"/>
          </a:ln>
          <a:extLst>
            <a:ext uri="{909E8E84-426E-40dd-AFC4-6F175D3DCCD1}">
              <a14:hiddenFill xmlns:a14="http://schemas.microsoft.com/office/drawing/2010/main" xmlns="">
                <a:solidFill>
                  <a:srgbClr val="FFFFFF"/>
                </a:solidFill>
              </a14:hiddenFill>
            </a:ext>
          </a:extLst>
        </p:spPr>
        <p:txBody>
          <a:bodyPr lIns="0" tIns="0" rIns="0" bIns="0"/>
          <a:lstStyle/>
          <a:p>
            <a:pPr algn="ctr" defTabSz="642915" fontAlgn="base">
              <a:spcBef>
                <a:spcPct val="0"/>
              </a:spcBef>
              <a:spcAft>
                <a:spcPct val="0"/>
              </a:spcAft>
            </a:pPr>
            <a:endParaRPr lang="en-US" sz="2953">
              <a:solidFill>
                <a:srgbClr val="000000"/>
              </a:solidFill>
              <a:latin typeface="Optima" charset="0"/>
              <a:sym typeface="Optima" charset="0"/>
            </a:endParaRPr>
          </a:p>
        </p:txBody>
      </p:sp>
      <p:sp>
        <p:nvSpPr>
          <p:cNvPr id="83978" name="Line 10"/>
          <p:cNvSpPr>
            <a:spLocks noChangeShapeType="1"/>
          </p:cNvSpPr>
          <p:nvPr/>
        </p:nvSpPr>
        <p:spPr bwMode="auto">
          <a:xfrm flipH="1">
            <a:off x="7355086" y="1837283"/>
            <a:ext cx="0" cy="3638848"/>
          </a:xfrm>
          <a:prstGeom prst="line">
            <a:avLst/>
          </a:prstGeom>
          <a:noFill/>
          <a:ln w="38100" cap="flat">
            <a:solidFill>
              <a:srgbClr val="8000FF"/>
            </a:solidFill>
            <a:prstDash val="solid"/>
            <a:round/>
            <a:headEnd type="none" w="med" len="med"/>
            <a:tailEnd type="stealth" w="med" len="med"/>
          </a:ln>
          <a:extLst>
            <a:ext uri="{909E8E84-426E-40dd-AFC4-6F175D3DCCD1}">
              <a14:hiddenFill xmlns:a14="http://schemas.microsoft.com/office/drawing/2010/main" xmlns="">
                <a:solidFill>
                  <a:srgbClr val="FFFFFF"/>
                </a:solidFill>
              </a14:hiddenFill>
            </a:ext>
          </a:extLst>
        </p:spPr>
        <p:txBody>
          <a:bodyPr lIns="0" tIns="0" rIns="0" bIns="0"/>
          <a:lstStyle/>
          <a:p>
            <a:pPr algn="ctr" defTabSz="642915" fontAlgn="base">
              <a:spcBef>
                <a:spcPct val="0"/>
              </a:spcBef>
              <a:spcAft>
                <a:spcPct val="0"/>
              </a:spcAft>
            </a:pPr>
            <a:endParaRPr lang="en-US" sz="2953">
              <a:solidFill>
                <a:srgbClr val="000000"/>
              </a:solidFill>
              <a:latin typeface="Optima" charset="0"/>
              <a:sym typeface="Optima" charset="0"/>
            </a:endParaRPr>
          </a:p>
        </p:txBody>
      </p:sp>
      <p:sp>
        <p:nvSpPr>
          <p:cNvPr id="83979" name="Rectangle 11"/>
          <p:cNvSpPr>
            <a:spLocks/>
          </p:cNvSpPr>
          <p:nvPr/>
        </p:nvSpPr>
        <p:spPr bwMode="auto">
          <a:xfrm>
            <a:off x="6980040" y="5447110"/>
            <a:ext cx="839391" cy="330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lIns="0" tIns="0" rIns="40640" bIns="0"/>
          <a:lstStyle/>
          <a:p>
            <a:pPr marL="40182" defTabSz="642915" fontAlgn="base">
              <a:spcBef>
                <a:spcPts val="1143"/>
              </a:spcBef>
              <a:spcAft>
                <a:spcPct val="0"/>
              </a:spcAft>
            </a:pPr>
            <a:r>
              <a:rPr lang="en-US" sz="1687">
                <a:solidFill>
                  <a:srgbClr val="8000FF"/>
                </a:solidFill>
                <a:latin typeface="Times" charset="0"/>
                <a:ea typeface="ＭＳ Ｐゴシック" charset="0"/>
                <a:cs typeface="Times" charset="0"/>
                <a:sym typeface="Times" charset="0"/>
              </a:rPr>
              <a:t>0.667</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83976"/>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xit" presetSubtype="0" fill="hold" nodeType="clickEffect">
                                  <p:stCondLst>
                                    <p:cond delay="0"/>
                                  </p:stCondLst>
                                  <p:childTnLst>
                                    <p:set>
                                      <p:cBhvr>
                                        <p:cTn id="10" dur="1" fill="hold">
                                          <p:stCondLst>
                                            <p:cond delay="499"/>
                                          </p:stCondLst>
                                        </p:cTn>
                                        <p:tgtEl>
                                          <p:spTgt spid="83976"/>
                                        </p:tgtEl>
                                        <p:attrNameLst>
                                          <p:attrName>style.visibility</p:attrName>
                                        </p:attrNameLst>
                                      </p:cBhvr>
                                      <p:to>
                                        <p:strVal val="hidden"/>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3977"/>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83978"/>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839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977" grpId="0" animBg="1"/>
      <p:bldP spid="83978" grpId="0" animBg="1"/>
      <p:bldP spid="83979" grpId="0" autoUpdateAnimBg="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1463</TotalTime>
  <Words>670</Words>
  <Application>Microsoft Macintosh PowerPoint</Application>
  <PresentationFormat>Widescreen</PresentationFormat>
  <Paragraphs>90</Paragraphs>
  <Slides>18</Slides>
  <Notes>13</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4" baseType="lpstr">
      <vt:lpstr>Aptos</vt:lpstr>
      <vt:lpstr>Arial</vt:lpstr>
      <vt:lpstr>Optima</vt:lpstr>
      <vt:lpstr>Times</vt:lpstr>
      <vt:lpstr>Office Theme</vt:lpstr>
      <vt:lpstr>Chart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O'Meara, Brian</dc:creator>
  <cp:lastModifiedBy>O'Meara, Brian</cp:lastModifiedBy>
  <cp:revision>32</cp:revision>
  <dcterms:created xsi:type="dcterms:W3CDTF">2025-08-21T16:53:40Z</dcterms:created>
  <dcterms:modified xsi:type="dcterms:W3CDTF">2025-08-29T15:24:57Z</dcterms:modified>
</cp:coreProperties>
</file>

<file path=docProps/thumbnail.jpeg>
</file>